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3"/>
  </p:notesMasterIdLst>
  <p:sldIdLst>
    <p:sldId id="269" r:id="rId2"/>
    <p:sldId id="272" r:id="rId3"/>
    <p:sldId id="546" r:id="rId4"/>
    <p:sldId id="316" r:id="rId5"/>
    <p:sldId id="547" r:id="rId6"/>
    <p:sldId id="548" r:id="rId7"/>
    <p:sldId id="550" r:id="rId8"/>
    <p:sldId id="549" r:id="rId9"/>
    <p:sldId id="551" r:id="rId10"/>
    <p:sldId id="554" r:id="rId11"/>
    <p:sldId id="553" r:id="rId12"/>
    <p:sldId id="429" r:id="rId13"/>
    <p:sldId id="555" r:id="rId14"/>
    <p:sldId id="556" r:id="rId15"/>
    <p:sldId id="559" r:id="rId16"/>
    <p:sldId id="560" r:id="rId17"/>
    <p:sldId id="557" r:id="rId18"/>
    <p:sldId id="561" r:id="rId19"/>
    <p:sldId id="562" r:id="rId20"/>
    <p:sldId id="563" r:id="rId21"/>
    <p:sldId id="564" r:id="rId22"/>
    <p:sldId id="565" r:id="rId23"/>
    <p:sldId id="568" r:id="rId24"/>
    <p:sldId id="566" r:id="rId25"/>
    <p:sldId id="567" r:id="rId26"/>
    <p:sldId id="569" r:id="rId27"/>
    <p:sldId id="570" r:id="rId28"/>
    <p:sldId id="573" r:id="rId29"/>
    <p:sldId id="572" r:id="rId30"/>
    <p:sldId id="571" r:id="rId31"/>
    <p:sldId id="577" r:id="rId32"/>
    <p:sldId id="575" r:id="rId33"/>
    <p:sldId id="581" r:id="rId34"/>
    <p:sldId id="578" r:id="rId35"/>
    <p:sldId id="579" r:id="rId36"/>
    <p:sldId id="583" r:id="rId37"/>
    <p:sldId id="584" r:id="rId38"/>
    <p:sldId id="580" r:id="rId39"/>
    <p:sldId id="586" r:id="rId40"/>
    <p:sldId id="587" r:id="rId41"/>
    <p:sldId id="588" r:id="rId42"/>
    <p:sldId id="589" r:id="rId43"/>
    <p:sldId id="590" r:id="rId44"/>
    <p:sldId id="591" r:id="rId45"/>
    <p:sldId id="592" r:id="rId46"/>
    <p:sldId id="593" r:id="rId47"/>
    <p:sldId id="594" r:id="rId48"/>
    <p:sldId id="595" r:id="rId49"/>
    <p:sldId id="596" r:id="rId50"/>
    <p:sldId id="597" r:id="rId51"/>
    <p:sldId id="598" r:id="rId52"/>
    <p:sldId id="599" r:id="rId53"/>
    <p:sldId id="600" r:id="rId54"/>
    <p:sldId id="605" r:id="rId55"/>
    <p:sldId id="602" r:id="rId56"/>
    <p:sldId id="603" r:id="rId57"/>
    <p:sldId id="604" r:id="rId58"/>
    <p:sldId id="606" r:id="rId59"/>
    <p:sldId id="601" r:id="rId60"/>
    <p:sldId id="607" r:id="rId61"/>
    <p:sldId id="608" r:id="rId62"/>
    <p:sldId id="610" r:id="rId63"/>
    <p:sldId id="612" r:id="rId64"/>
    <p:sldId id="613" r:id="rId65"/>
    <p:sldId id="611" r:id="rId66"/>
    <p:sldId id="614" r:id="rId67"/>
    <p:sldId id="615" r:id="rId68"/>
    <p:sldId id="620" r:id="rId69"/>
    <p:sldId id="621" r:id="rId70"/>
    <p:sldId id="616" r:id="rId71"/>
    <p:sldId id="617" r:id="rId72"/>
    <p:sldId id="624" r:id="rId73"/>
    <p:sldId id="625" r:id="rId74"/>
    <p:sldId id="626" r:id="rId75"/>
    <p:sldId id="812" r:id="rId76"/>
    <p:sldId id="820" r:id="rId77"/>
    <p:sldId id="821" r:id="rId78"/>
    <p:sldId id="815" r:id="rId79"/>
    <p:sldId id="816" r:id="rId80"/>
    <p:sldId id="817" r:id="rId81"/>
    <p:sldId id="822" r:id="rId82"/>
    <p:sldId id="823" r:id="rId83"/>
    <p:sldId id="825" r:id="rId84"/>
    <p:sldId id="826" r:id="rId85"/>
    <p:sldId id="824" r:id="rId86"/>
    <p:sldId id="827" r:id="rId87"/>
    <p:sldId id="828" r:id="rId88"/>
    <p:sldId id="829" r:id="rId89"/>
    <p:sldId id="830" r:id="rId90"/>
    <p:sldId id="831" r:id="rId91"/>
    <p:sldId id="832" r:id="rId92"/>
    <p:sldId id="834" r:id="rId93"/>
    <p:sldId id="833" r:id="rId94"/>
    <p:sldId id="835" r:id="rId95"/>
    <p:sldId id="837" r:id="rId96"/>
    <p:sldId id="836" r:id="rId97"/>
    <p:sldId id="838" r:id="rId98"/>
    <p:sldId id="839" r:id="rId99"/>
    <p:sldId id="840" r:id="rId100"/>
    <p:sldId id="841" r:id="rId101"/>
    <p:sldId id="843" r:id="rId102"/>
    <p:sldId id="844" r:id="rId103"/>
    <p:sldId id="842" r:id="rId104"/>
    <p:sldId id="845" r:id="rId105"/>
    <p:sldId id="846" r:id="rId106"/>
    <p:sldId id="848" r:id="rId107"/>
    <p:sldId id="847" r:id="rId108"/>
    <p:sldId id="849" r:id="rId109"/>
    <p:sldId id="853" r:id="rId110"/>
    <p:sldId id="851" r:id="rId111"/>
    <p:sldId id="852" r:id="rId112"/>
    <p:sldId id="854" r:id="rId113"/>
    <p:sldId id="855" r:id="rId114"/>
    <p:sldId id="856" r:id="rId115"/>
    <p:sldId id="857" r:id="rId116"/>
    <p:sldId id="858" r:id="rId117"/>
    <p:sldId id="859" r:id="rId118"/>
    <p:sldId id="860" r:id="rId119"/>
    <p:sldId id="861" r:id="rId120"/>
    <p:sldId id="862" r:id="rId121"/>
    <p:sldId id="863" r:id="rId122"/>
    <p:sldId id="864" r:id="rId123"/>
    <p:sldId id="865" r:id="rId124"/>
    <p:sldId id="866" r:id="rId125"/>
    <p:sldId id="868" r:id="rId126"/>
    <p:sldId id="867" r:id="rId127"/>
    <p:sldId id="869" r:id="rId128"/>
    <p:sldId id="870" r:id="rId129"/>
    <p:sldId id="871" r:id="rId130"/>
    <p:sldId id="872" r:id="rId131"/>
    <p:sldId id="873" r:id="rId132"/>
    <p:sldId id="875" r:id="rId133"/>
    <p:sldId id="876" r:id="rId134"/>
    <p:sldId id="877" r:id="rId135"/>
    <p:sldId id="878" r:id="rId136"/>
    <p:sldId id="879" r:id="rId137"/>
    <p:sldId id="880" r:id="rId138"/>
    <p:sldId id="882" r:id="rId139"/>
    <p:sldId id="883" r:id="rId140"/>
    <p:sldId id="881" r:id="rId141"/>
    <p:sldId id="884" r:id="rId142"/>
    <p:sldId id="885" r:id="rId143"/>
    <p:sldId id="886" r:id="rId144"/>
    <p:sldId id="887" r:id="rId145"/>
    <p:sldId id="888" r:id="rId146"/>
    <p:sldId id="889" r:id="rId147"/>
    <p:sldId id="890" r:id="rId148"/>
    <p:sldId id="893" r:id="rId149"/>
    <p:sldId id="894" r:id="rId150"/>
    <p:sldId id="895" r:id="rId151"/>
    <p:sldId id="896" r:id="rId152"/>
    <p:sldId id="897" r:id="rId153"/>
    <p:sldId id="898" r:id="rId154"/>
    <p:sldId id="899" r:id="rId155"/>
    <p:sldId id="900" r:id="rId156"/>
    <p:sldId id="901" r:id="rId157"/>
    <p:sldId id="902" r:id="rId158"/>
    <p:sldId id="903" r:id="rId159"/>
    <p:sldId id="905" r:id="rId160"/>
    <p:sldId id="906" r:id="rId161"/>
    <p:sldId id="907" r:id="rId162"/>
    <p:sldId id="908" r:id="rId163"/>
    <p:sldId id="909" r:id="rId164"/>
    <p:sldId id="910" r:id="rId165"/>
    <p:sldId id="911" r:id="rId166"/>
    <p:sldId id="913" r:id="rId167"/>
    <p:sldId id="912" r:id="rId168"/>
    <p:sldId id="914" r:id="rId169"/>
    <p:sldId id="915" r:id="rId170"/>
    <p:sldId id="916" r:id="rId171"/>
    <p:sldId id="917" r:id="rId172"/>
    <p:sldId id="920" r:id="rId173"/>
    <p:sldId id="919" r:id="rId174"/>
    <p:sldId id="921" r:id="rId175"/>
    <p:sldId id="923" r:id="rId176"/>
    <p:sldId id="922" r:id="rId177"/>
    <p:sldId id="924" r:id="rId178"/>
    <p:sldId id="925" r:id="rId179"/>
    <p:sldId id="950" r:id="rId180"/>
    <p:sldId id="928" r:id="rId181"/>
    <p:sldId id="929" r:id="rId182"/>
    <p:sldId id="930" r:id="rId183"/>
    <p:sldId id="931" r:id="rId184"/>
    <p:sldId id="932" r:id="rId185"/>
    <p:sldId id="936" r:id="rId186"/>
    <p:sldId id="933" r:id="rId187"/>
    <p:sldId id="934" r:id="rId188"/>
    <p:sldId id="935" r:id="rId189"/>
    <p:sldId id="937" r:id="rId190"/>
    <p:sldId id="938" r:id="rId191"/>
    <p:sldId id="939" r:id="rId192"/>
    <p:sldId id="940" r:id="rId193"/>
    <p:sldId id="941" r:id="rId194"/>
    <p:sldId id="942" r:id="rId195"/>
    <p:sldId id="943" r:id="rId196"/>
    <p:sldId id="946" r:id="rId197"/>
    <p:sldId id="944" r:id="rId198"/>
    <p:sldId id="945" r:id="rId199"/>
    <p:sldId id="947" r:id="rId200"/>
    <p:sldId id="948" r:id="rId201"/>
    <p:sldId id="949" r:id="rId2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5E4"/>
    <a:srgbClr val="00B050"/>
    <a:srgbClr val="C7D4ED"/>
    <a:srgbClr val="FFFFFF"/>
    <a:srgbClr val="000066"/>
    <a:srgbClr val="0D437D"/>
    <a:srgbClr val="1045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15" autoAdjust="0"/>
    <p:restoredTop sz="66667" autoAdjust="0"/>
  </p:normalViewPr>
  <p:slideViewPr>
    <p:cSldViewPr snapToGrid="0">
      <p:cViewPr varScale="1">
        <p:scale>
          <a:sx n="76" d="100"/>
          <a:sy n="76" d="100"/>
        </p:scale>
        <p:origin x="17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3ee0890e7de5afc" providerId="LiveId" clId="{5B8666FC-8091-465F-9016-62C9353CB49D}"/>
    <pc:docChg chg="undo custSel addSld delSld modSld sldOrd">
      <pc:chgData name="" userId="23ee0890e7de5afc" providerId="LiveId" clId="{5B8666FC-8091-465F-9016-62C9353CB49D}" dt="2022-11-16T08:24:36.073" v="3669" actId="478"/>
      <pc:docMkLst>
        <pc:docMk/>
      </pc:docMkLst>
      <pc:sldChg chg="modSp">
        <pc:chgData name="" userId="23ee0890e7de5afc" providerId="LiveId" clId="{5B8666FC-8091-465F-9016-62C9353CB49D}" dt="2022-11-16T01:49:56.072" v="284" actId="255"/>
        <pc:sldMkLst>
          <pc:docMk/>
          <pc:sldMk cId="2071520155" sldId="626"/>
        </pc:sldMkLst>
        <pc:spChg chg="mod">
          <ac:chgData name="" userId="23ee0890e7de5afc" providerId="LiveId" clId="{5B8666FC-8091-465F-9016-62C9353CB49D}" dt="2022-11-16T01:49:56.072" v="284" actId="255"/>
          <ac:spMkLst>
            <pc:docMk/>
            <pc:sldMk cId="2071520155" sldId="626"/>
            <ac:spMk id="6" creationId="{550E972F-1191-4991-B483-229BCF5B2B12}"/>
          </ac:spMkLst>
        </pc:spChg>
      </pc:sldChg>
      <pc:sldChg chg="delSp modSp add modAnim">
        <pc:chgData name="" userId="23ee0890e7de5afc" providerId="LiveId" clId="{5B8666FC-8091-465F-9016-62C9353CB49D}" dt="2022-11-16T03:17:50.484" v="1029" actId="20577"/>
        <pc:sldMkLst>
          <pc:docMk/>
          <pc:sldMk cId="1357692785" sldId="812"/>
        </pc:sldMkLst>
        <pc:spChg chg="mod">
          <ac:chgData name="" userId="23ee0890e7de5afc" providerId="LiveId" clId="{5B8666FC-8091-465F-9016-62C9353CB49D}" dt="2022-11-16T03:17:50.484" v="1029" actId="20577"/>
          <ac:spMkLst>
            <pc:docMk/>
            <pc:sldMk cId="1357692785" sldId="812"/>
            <ac:spMk id="4" creationId="{1742BE13-BD81-4B29-8F9B-FFD13D5D7A8E}"/>
          </ac:spMkLst>
        </pc:spChg>
        <pc:spChg chg="mod">
          <ac:chgData name="" userId="23ee0890e7de5afc" providerId="LiveId" clId="{5B8666FC-8091-465F-9016-62C9353CB49D}" dt="2022-11-16T01:50:02.811" v="285" actId="255"/>
          <ac:spMkLst>
            <pc:docMk/>
            <pc:sldMk cId="1357692785" sldId="812"/>
            <ac:spMk id="6" creationId="{550E972F-1191-4991-B483-229BCF5B2B12}"/>
          </ac:spMkLst>
        </pc:spChg>
        <pc:picChg chg="del">
          <ac:chgData name="" userId="23ee0890e7de5afc" providerId="LiveId" clId="{5B8666FC-8091-465F-9016-62C9353CB49D}" dt="2022-11-16T01:06:47.787" v="65" actId="478"/>
          <ac:picMkLst>
            <pc:docMk/>
            <pc:sldMk cId="1357692785" sldId="812"/>
            <ac:picMk id="13" creationId="{30A6B895-2E40-4318-9AF8-95205F83CF40}"/>
          </ac:picMkLst>
        </pc:picChg>
      </pc:sldChg>
      <pc:sldChg chg="addSp delSp modSp add setBg modAnim delDesignElem">
        <pc:chgData name="" userId="23ee0890e7de5afc" providerId="LiveId" clId="{5B8666FC-8091-465F-9016-62C9353CB49D}" dt="2022-11-16T03:18:41.497" v="1044" actId="20577"/>
        <pc:sldMkLst>
          <pc:docMk/>
          <pc:sldMk cId="911235628" sldId="815"/>
        </pc:sldMkLst>
        <pc:spChg chg="mod">
          <ac:chgData name="" userId="23ee0890e7de5afc" providerId="LiveId" clId="{5B8666FC-8091-465F-9016-62C9353CB49D}" dt="2022-11-16T03:18:41.497" v="1044" actId="20577"/>
          <ac:spMkLst>
            <pc:docMk/>
            <pc:sldMk cId="911235628" sldId="815"/>
            <ac:spMk id="4" creationId="{1742BE13-BD81-4B29-8F9B-FFD13D5D7A8E}"/>
          </ac:spMkLst>
        </pc:spChg>
        <pc:spChg chg="mod">
          <ac:chgData name="" userId="23ee0890e7de5afc" providerId="LiveId" clId="{5B8666FC-8091-465F-9016-62C9353CB49D}" dt="2022-11-16T02:06:49.560" v="471" actId="113"/>
          <ac:spMkLst>
            <pc:docMk/>
            <pc:sldMk cId="911235628" sldId="815"/>
            <ac:spMk id="6" creationId="{550E972F-1191-4991-B483-229BCF5B2B12}"/>
          </ac:spMkLst>
        </pc:spChg>
        <pc:spChg chg="del">
          <ac:chgData name="" userId="23ee0890e7de5afc" providerId="LiveId" clId="{5B8666FC-8091-465F-9016-62C9353CB49D}" dt="2022-11-16T01:44:02.532" v="209"/>
          <ac:spMkLst>
            <pc:docMk/>
            <pc:sldMk cId="911235628" sldId="815"/>
            <ac:spMk id="12" creationId="{2B566528-1B12-4246-9431-5C2D7D081168}"/>
          </ac:spMkLst>
        </pc:spChg>
        <pc:grpChg chg="del">
          <ac:chgData name="" userId="23ee0890e7de5afc" providerId="LiveId" clId="{5B8666FC-8091-465F-9016-62C9353CB49D}" dt="2022-11-16T01:44:02.532" v="209"/>
          <ac:grpSpMkLst>
            <pc:docMk/>
            <pc:sldMk cId="911235628" sldId="815"/>
            <ac:grpSpMk id="14" creationId="{828A5161-06F1-46CF-8AD7-844680A59E13}"/>
          </ac:grpSpMkLst>
        </pc:grpChg>
        <pc:grpChg chg="add del mod">
          <ac:chgData name="" userId="23ee0890e7de5afc" providerId="LiveId" clId="{5B8666FC-8091-465F-9016-62C9353CB49D}" dt="2022-11-16T02:03:56.401" v="386" actId="478"/>
          <ac:grpSpMkLst>
            <pc:docMk/>
            <pc:sldMk cId="911235628" sldId="815"/>
            <ac:grpSpMk id="17" creationId="{20C8A978-5575-459E-9FD7-5915C74DBB3B}"/>
          </ac:grpSpMkLst>
        </pc:grpChg>
        <pc:grpChg chg="del">
          <ac:chgData name="" userId="23ee0890e7de5afc" providerId="LiveId" clId="{5B8666FC-8091-465F-9016-62C9353CB49D}" dt="2022-11-16T01:44:02.532" v="209"/>
          <ac:grpSpMkLst>
            <pc:docMk/>
            <pc:sldMk cId="911235628" sldId="815"/>
            <ac:grpSpMk id="18" creationId="{5995D10D-E9C9-47DB-AE7E-801FEF38F5C9}"/>
          </ac:grpSpMkLst>
        </pc:grpChg>
        <pc:grpChg chg="add del mod">
          <ac:chgData name="" userId="23ee0890e7de5afc" providerId="LiveId" clId="{5B8666FC-8091-465F-9016-62C9353CB49D}" dt="2022-11-16T02:35:31.481" v="537" actId="165"/>
          <ac:grpSpMkLst>
            <pc:docMk/>
            <pc:sldMk cId="911235628" sldId="815"/>
            <ac:grpSpMk id="24" creationId="{F4E79CED-6B62-4563-AE1D-E6997FF61076}"/>
          </ac:grpSpMkLst>
        </pc:grpChg>
        <pc:picChg chg="add del mod topLvl">
          <ac:chgData name="" userId="23ee0890e7de5afc" providerId="LiveId" clId="{5B8666FC-8091-465F-9016-62C9353CB49D}" dt="2022-11-16T02:03:56.401" v="386" actId="478"/>
          <ac:picMkLst>
            <pc:docMk/>
            <pc:sldMk cId="911235628" sldId="815"/>
            <ac:picMk id="2" creationId="{E3423DB3-8A8E-408E-AEA4-3723A6C8EE12}"/>
          </ac:picMkLst>
        </pc:picChg>
        <pc:picChg chg="add del mod topLvl">
          <ac:chgData name="" userId="23ee0890e7de5afc" providerId="LiveId" clId="{5B8666FC-8091-465F-9016-62C9353CB49D}" dt="2022-11-16T02:03:58.532" v="387" actId="478"/>
          <ac:picMkLst>
            <pc:docMk/>
            <pc:sldMk cId="911235628" sldId="815"/>
            <ac:picMk id="3" creationId="{0E2B987F-D2FB-4DBD-BFCF-DD09A613865A}"/>
          </ac:picMkLst>
        </pc:picChg>
        <pc:picChg chg="add del">
          <ac:chgData name="" userId="23ee0890e7de5afc" providerId="LiveId" clId="{5B8666FC-8091-465F-9016-62C9353CB49D}" dt="2022-11-16T01:56:09.732" v="305" actId="478"/>
          <ac:picMkLst>
            <pc:docMk/>
            <pc:sldMk cId="911235628" sldId="815"/>
            <ac:picMk id="5" creationId="{3A3095D3-5211-4355-BA1A-BDB44517EAD5}"/>
          </ac:picMkLst>
        </pc:picChg>
        <pc:picChg chg="add del">
          <ac:chgData name="" userId="23ee0890e7de5afc" providerId="LiveId" clId="{5B8666FC-8091-465F-9016-62C9353CB49D}" dt="2022-11-16T01:56:26.522" v="309" actId="478"/>
          <ac:picMkLst>
            <pc:docMk/>
            <pc:sldMk cId="911235628" sldId="815"/>
            <ac:picMk id="7" creationId="{7F4FD18B-F46F-4C5A-A504-3BF82BD7705D}"/>
          </ac:picMkLst>
        </pc:picChg>
        <pc:picChg chg="add del">
          <ac:chgData name="" userId="23ee0890e7de5afc" providerId="LiveId" clId="{5B8666FC-8091-465F-9016-62C9353CB49D}" dt="2022-11-16T01:56:34.995" v="311" actId="478"/>
          <ac:picMkLst>
            <pc:docMk/>
            <pc:sldMk cId="911235628" sldId="815"/>
            <ac:picMk id="9" creationId="{20CB54AB-2094-41E5-9A0E-89B73DF67B8A}"/>
          </ac:picMkLst>
        </pc:picChg>
        <pc:picChg chg="add del">
          <ac:chgData name="" userId="23ee0890e7de5afc" providerId="LiveId" clId="{5B8666FC-8091-465F-9016-62C9353CB49D}" dt="2022-11-16T01:58:41.251" v="349" actId="478"/>
          <ac:picMkLst>
            <pc:docMk/>
            <pc:sldMk cId="911235628" sldId="815"/>
            <ac:picMk id="11" creationId="{A7D46CA7-4381-4FE1-A77A-EFD05FBBAAA7}"/>
          </ac:picMkLst>
        </pc:picChg>
        <pc:picChg chg="add del">
          <ac:chgData name="" userId="23ee0890e7de5afc" providerId="LiveId" clId="{5B8666FC-8091-465F-9016-62C9353CB49D}" dt="2022-11-16T01:58:39.837" v="348" actId="478"/>
          <ac:picMkLst>
            <pc:docMk/>
            <pc:sldMk cId="911235628" sldId="815"/>
            <ac:picMk id="13" creationId="{667B5C0E-BBF6-4BEA-900F-51B943184B55}"/>
          </ac:picMkLst>
        </pc:picChg>
        <pc:picChg chg="add mod topLvl">
          <ac:chgData name="" userId="23ee0890e7de5afc" providerId="LiveId" clId="{5B8666FC-8091-465F-9016-62C9353CB49D}" dt="2022-11-16T02:35:31.481" v="537" actId="165"/>
          <ac:picMkLst>
            <pc:docMk/>
            <pc:sldMk cId="911235628" sldId="815"/>
            <ac:picMk id="21" creationId="{FC609AE9-D9AD-4CDE-88C4-0C2703BA0157}"/>
          </ac:picMkLst>
        </pc:picChg>
        <pc:picChg chg="add del">
          <ac:chgData name="" userId="23ee0890e7de5afc" providerId="LiveId" clId="{5B8666FC-8091-465F-9016-62C9353CB49D}" dt="2022-11-16T02:02:53.780" v="376" actId="478"/>
          <ac:picMkLst>
            <pc:docMk/>
            <pc:sldMk cId="911235628" sldId="815"/>
            <ac:picMk id="22" creationId="{8ED9E326-94A0-4819-90ED-F82430CE3316}"/>
          </ac:picMkLst>
        </pc:picChg>
        <pc:picChg chg="add mod topLvl">
          <ac:chgData name="" userId="23ee0890e7de5afc" providerId="LiveId" clId="{5B8666FC-8091-465F-9016-62C9353CB49D}" dt="2022-11-16T02:35:31.481" v="537" actId="165"/>
          <ac:picMkLst>
            <pc:docMk/>
            <pc:sldMk cId="911235628" sldId="815"/>
            <ac:picMk id="23" creationId="{A095C9E1-200D-442D-826C-3EED89C53E65}"/>
          </ac:picMkLst>
        </pc:picChg>
      </pc:sldChg>
      <pc:sldChg chg="addSp delSp modSp add modAnim">
        <pc:chgData name="" userId="23ee0890e7de5afc" providerId="LiveId" clId="{5B8666FC-8091-465F-9016-62C9353CB49D}" dt="2022-11-16T06:05:34.724" v="1777"/>
        <pc:sldMkLst>
          <pc:docMk/>
          <pc:sldMk cId="204314389" sldId="816"/>
        </pc:sldMkLst>
        <pc:spChg chg="add mod">
          <ac:chgData name="" userId="23ee0890e7de5afc" providerId="LiveId" clId="{5B8666FC-8091-465F-9016-62C9353CB49D}" dt="2022-11-16T02:58:34.957" v="765" actId="164"/>
          <ac:spMkLst>
            <pc:docMk/>
            <pc:sldMk cId="204314389" sldId="816"/>
            <ac:spMk id="2" creationId="{7779CC3F-1A38-44E9-808C-DCB2AF3CABF0}"/>
          </ac:spMkLst>
        </pc:spChg>
        <pc:spChg chg="mod">
          <ac:chgData name="" userId="23ee0890e7de5afc" providerId="LiveId" clId="{5B8666FC-8091-465F-9016-62C9353CB49D}" dt="2022-11-16T02:51:36.981" v="683" actId="20577"/>
          <ac:spMkLst>
            <pc:docMk/>
            <pc:sldMk cId="204314389" sldId="816"/>
            <ac:spMk id="4" creationId="{1742BE13-BD81-4B29-8F9B-FFD13D5D7A8E}"/>
          </ac:spMkLst>
        </pc:spChg>
        <pc:spChg chg="mod">
          <ac:chgData name="" userId="23ee0890e7de5afc" providerId="LiveId" clId="{5B8666FC-8091-465F-9016-62C9353CB49D}" dt="2022-11-16T06:05:34.724" v="1777"/>
          <ac:spMkLst>
            <pc:docMk/>
            <pc:sldMk cId="204314389" sldId="816"/>
            <ac:spMk id="6" creationId="{550E972F-1191-4991-B483-229BCF5B2B12}"/>
          </ac:spMkLst>
        </pc:spChg>
        <pc:grpChg chg="add del mod">
          <ac:chgData name="" userId="23ee0890e7de5afc" providerId="LiveId" clId="{5B8666FC-8091-465F-9016-62C9353CB49D}" dt="2022-11-16T03:14:37.163" v="1016"/>
          <ac:grpSpMkLst>
            <pc:docMk/>
            <pc:sldMk cId="204314389" sldId="816"/>
            <ac:grpSpMk id="3" creationId="{5313A49A-CC0A-43A2-8C88-2EB364DEB199}"/>
          </ac:grpSpMkLst>
        </pc:grpChg>
        <pc:grpChg chg="add mod">
          <ac:chgData name="" userId="23ee0890e7de5afc" providerId="LiveId" clId="{5B8666FC-8091-465F-9016-62C9353CB49D}" dt="2022-11-16T02:58:34.957" v="765" actId="164"/>
          <ac:grpSpMkLst>
            <pc:docMk/>
            <pc:sldMk cId="204314389" sldId="816"/>
            <ac:grpSpMk id="9" creationId="{27148C10-3097-41D5-8BC2-59BB37C71315}"/>
          </ac:grpSpMkLst>
        </pc:grpChg>
        <pc:grpChg chg="del">
          <ac:chgData name="" userId="23ee0890e7de5afc" providerId="LiveId" clId="{5B8666FC-8091-465F-9016-62C9353CB49D}" dt="2022-11-16T02:12:23.399" v="514" actId="478"/>
          <ac:grpSpMkLst>
            <pc:docMk/>
            <pc:sldMk cId="204314389" sldId="816"/>
            <ac:grpSpMk id="24" creationId="{F4E79CED-6B62-4563-AE1D-E6997FF61076}"/>
          </ac:grpSpMkLst>
        </pc:grpChg>
      </pc:sldChg>
      <pc:sldChg chg="addSp delSp modSp add modAnim">
        <pc:chgData name="" userId="23ee0890e7de5afc" providerId="LiveId" clId="{5B8666FC-8091-465F-9016-62C9353CB49D}" dt="2022-11-16T05:26:46.747" v="1455" actId="478"/>
        <pc:sldMkLst>
          <pc:docMk/>
          <pc:sldMk cId="3538016693" sldId="817"/>
        </pc:sldMkLst>
        <pc:spChg chg="mod">
          <ac:chgData name="" userId="23ee0890e7de5afc" providerId="LiveId" clId="{5B8666FC-8091-465F-9016-62C9353CB49D}" dt="2022-11-16T03:15:52.619" v="1023" actId="207"/>
          <ac:spMkLst>
            <pc:docMk/>
            <pc:sldMk cId="3538016693" sldId="817"/>
            <ac:spMk id="6" creationId="{550E972F-1191-4991-B483-229BCF5B2B12}"/>
          </ac:spMkLst>
        </pc:spChg>
        <pc:grpChg chg="add del mod">
          <ac:chgData name="" userId="23ee0890e7de5afc" providerId="LiveId" clId="{5B8666FC-8091-465F-9016-62C9353CB49D}" dt="2022-11-16T05:26:46.747" v="1455" actId="478"/>
          <ac:grpSpMkLst>
            <pc:docMk/>
            <pc:sldMk cId="3538016693" sldId="817"/>
            <ac:grpSpMk id="7" creationId="{9513045F-89A9-45C0-BD33-BFBDB6C0F22F}"/>
          </ac:grpSpMkLst>
        </pc:grpChg>
        <pc:picChg chg="add mod ord modCrop">
          <ac:chgData name="" userId="23ee0890e7de5afc" providerId="LiveId" clId="{5B8666FC-8091-465F-9016-62C9353CB49D}" dt="2022-11-16T05:26:43.970" v="1454" actId="1076"/>
          <ac:picMkLst>
            <pc:docMk/>
            <pc:sldMk cId="3538016693" sldId="817"/>
            <ac:picMk id="3" creationId="{F634D9E3-5C63-4D5D-87FF-B3BB1F6D0BB2}"/>
          </ac:picMkLst>
        </pc:picChg>
      </pc:sldChg>
      <pc:sldChg chg="modSp add modAnim">
        <pc:chgData name="" userId="23ee0890e7de5afc" providerId="LiveId" clId="{5B8666FC-8091-465F-9016-62C9353CB49D}" dt="2022-11-16T03:18:26.662" v="1040" actId="20577"/>
        <pc:sldMkLst>
          <pc:docMk/>
          <pc:sldMk cId="421611556" sldId="820"/>
        </pc:sldMkLst>
        <pc:spChg chg="mod">
          <ac:chgData name="" userId="23ee0890e7de5afc" providerId="LiveId" clId="{5B8666FC-8091-465F-9016-62C9353CB49D}" dt="2022-11-16T03:18:26.662" v="1040" actId="20577"/>
          <ac:spMkLst>
            <pc:docMk/>
            <pc:sldMk cId="421611556" sldId="820"/>
            <ac:spMk id="4" creationId="{1742BE13-BD81-4B29-8F9B-FFD13D5D7A8E}"/>
          </ac:spMkLst>
        </pc:spChg>
        <pc:spChg chg="mod">
          <ac:chgData name="" userId="23ee0890e7de5afc" providerId="LiveId" clId="{5B8666FC-8091-465F-9016-62C9353CB49D}" dt="2022-11-16T02:53:08.307" v="693" actId="255"/>
          <ac:spMkLst>
            <pc:docMk/>
            <pc:sldMk cId="421611556" sldId="820"/>
            <ac:spMk id="6" creationId="{550E972F-1191-4991-B483-229BCF5B2B12}"/>
          </ac:spMkLst>
        </pc:spChg>
      </pc:sldChg>
      <pc:sldChg chg="modSp add modAnim">
        <pc:chgData name="" userId="23ee0890e7de5afc" providerId="LiveId" clId="{5B8666FC-8091-465F-9016-62C9353CB49D}" dt="2022-11-16T03:18:31.711" v="1042" actId="20577"/>
        <pc:sldMkLst>
          <pc:docMk/>
          <pc:sldMk cId="323153954" sldId="821"/>
        </pc:sldMkLst>
        <pc:spChg chg="mod">
          <ac:chgData name="" userId="23ee0890e7de5afc" providerId="LiveId" clId="{5B8666FC-8091-465F-9016-62C9353CB49D}" dt="2022-11-16T03:18:31.711" v="1042" actId="20577"/>
          <ac:spMkLst>
            <pc:docMk/>
            <pc:sldMk cId="323153954" sldId="821"/>
            <ac:spMk id="4" creationId="{1742BE13-BD81-4B29-8F9B-FFD13D5D7A8E}"/>
          </ac:spMkLst>
        </pc:spChg>
        <pc:spChg chg="mod">
          <ac:chgData name="" userId="23ee0890e7de5afc" providerId="LiveId" clId="{5B8666FC-8091-465F-9016-62C9353CB49D}" dt="2022-11-16T02:53:48.872" v="700" actId="20577"/>
          <ac:spMkLst>
            <pc:docMk/>
            <pc:sldMk cId="323153954" sldId="821"/>
            <ac:spMk id="6" creationId="{550E972F-1191-4991-B483-229BCF5B2B12}"/>
          </ac:spMkLst>
        </pc:spChg>
      </pc:sldChg>
      <pc:sldChg chg="addSp delSp modSp add ord modAnim">
        <pc:chgData name="" userId="23ee0890e7de5afc" providerId="LiveId" clId="{5B8666FC-8091-465F-9016-62C9353CB49D}" dt="2022-11-16T06:11:20.321" v="1852" actId="1076"/>
        <pc:sldMkLst>
          <pc:docMk/>
          <pc:sldMk cId="834167283" sldId="822"/>
        </pc:sldMkLst>
        <pc:spChg chg="mod">
          <ac:chgData name="" userId="23ee0890e7de5afc" providerId="LiveId" clId="{5B8666FC-8091-465F-9016-62C9353CB49D}" dt="2022-11-16T03:18:22.219" v="1038" actId="6549"/>
          <ac:spMkLst>
            <pc:docMk/>
            <pc:sldMk cId="834167283" sldId="822"/>
            <ac:spMk id="4" creationId="{1742BE13-BD81-4B29-8F9B-FFD13D5D7A8E}"/>
          </ac:spMkLst>
        </pc:spChg>
        <pc:spChg chg="mod">
          <ac:chgData name="" userId="23ee0890e7de5afc" providerId="LiveId" clId="{5B8666FC-8091-465F-9016-62C9353CB49D}" dt="2022-11-16T05:57:51.955" v="1614" actId="20577"/>
          <ac:spMkLst>
            <pc:docMk/>
            <pc:sldMk cId="834167283" sldId="822"/>
            <ac:spMk id="6" creationId="{550E972F-1191-4991-B483-229BCF5B2B12}"/>
          </ac:spMkLst>
        </pc:spChg>
        <pc:grpChg chg="add del">
          <ac:chgData name="" userId="23ee0890e7de5afc" providerId="LiveId" clId="{5B8666FC-8091-465F-9016-62C9353CB49D}" dt="2022-11-16T04:17:55.432" v="1322" actId="478"/>
          <ac:grpSpMkLst>
            <pc:docMk/>
            <pc:sldMk cId="834167283" sldId="822"/>
            <ac:grpSpMk id="7" creationId="{95C3E647-E8B7-4C06-9797-AD46B39EC343}"/>
          </ac:grpSpMkLst>
        </pc:grpChg>
        <pc:picChg chg="add mod ord modCrop">
          <ac:chgData name="" userId="23ee0890e7de5afc" providerId="LiveId" clId="{5B8666FC-8091-465F-9016-62C9353CB49D}" dt="2022-11-16T06:11:20.321" v="1852" actId="1076"/>
          <ac:picMkLst>
            <pc:docMk/>
            <pc:sldMk cId="834167283" sldId="822"/>
            <ac:picMk id="3" creationId="{940713BF-714D-4996-91DB-0A2FB69791C2}"/>
          </ac:picMkLst>
        </pc:picChg>
      </pc:sldChg>
      <pc:sldChg chg="addSp delSp modSp add modAnim">
        <pc:chgData name="" userId="23ee0890e7de5afc" providerId="LiveId" clId="{5B8666FC-8091-465F-9016-62C9353CB49D}" dt="2022-11-16T06:14:21.198" v="1870" actId="113"/>
        <pc:sldMkLst>
          <pc:docMk/>
          <pc:sldMk cId="3208354443" sldId="823"/>
        </pc:sldMkLst>
        <pc:spChg chg="mod">
          <ac:chgData name="" userId="23ee0890e7de5afc" providerId="LiveId" clId="{5B8666FC-8091-465F-9016-62C9353CB49D}" dt="2022-11-16T06:14:21.198" v="1870" actId="113"/>
          <ac:spMkLst>
            <pc:docMk/>
            <pc:sldMk cId="3208354443" sldId="823"/>
            <ac:spMk id="6" creationId="{550E972F-1191-4991-B483-229BCF5B2B12}"/>
          </ac:spMkLst>
        </pc:spChg>
        <pc:picChg chg="add del mod">
          <ac:chgData name="" userId="23ee0890e7de5afc" providerId="LiveId" clId="{5B8666FC-8091-465F-9016-62C9353CB49D}" dt="2022-11-16T04:17:31.697" v="1278"/>
          <ac:picMkLst>
            <pc:docMk/>
            <pc:sldMk cId="3208354443" sldId="823"/>
            <ac:picMk id="3" creationId="{F6C7318B-5DD7-4EFF-A43F-59599D201C5E}"/>
          </ac:picMkLst>
        </pc:picChg>
        <pc:picChg chg="add mod ord">
          <ac:chgData name="" userId="23ee0890e7de5afc" providerId="LiveId" clId="{5B8666FC-8091-465F-9016-62C9353CB49D}" dt="2022-11-16T06:04:17.777" v="1767" actId="1076"/>
          <ac:picMkLst>
            <pc:docMk/>
            <pc:sldMk cId="3208354443" sldId="823"/>
            <ac:picMk id="9" creationId="{46AB9646-E798-4C15-92CE-51554DFFB672}"/>
          </ac:picMkLst>
        </pc:picChg>
        <pc:picChg chg="add mod ord modCrop">
          <ac:chgData name="" userId="23ee0890e7de5afc" providerId="LiveId" clId="{5B8666FC-8091-465F-9016-62C9353CB49D}" dt="2022-11-16T06:12:15.288" v="1865" actId="1076"/>
          <ac:picMkLst>
            <pc:docMk/>
            <pc:sldMk cId="3208354443" sldId="823"/>
            <ac:picMk id="11" creationId="{ECC1BBB8-3506-49AD-9EEA-F8BF8C83B740}"/>
          </ac:picMkLst>
        </pc:picChg>
      </pc:sldChg>
      <pc:sldChg chg="addSp delSp modSp add modAnim">
        <pc:chgData name="" userId="23ee0890e7de5afc" providerId="LiveId" clId="{5B8666FC-8091-465F-9016-62C9353CB49D}" dt="2022-11-16T06:49:18.919" v="2352"/>
        <pc:sldMkLst>
          <pc:docMk/>
          <pc:sldMk cId="3730364707" sldId="824"/>
        </pc:sldMkLst>
        <pc:spChg chg="mod">
          <ac:chgData name="" userId="23ee0890e7de5afc" providerId="LiveId" clId="{5B8666FC-8091-465F-9016-62C9353CB49D}" dt="2022-11-16T06:45:53.357" v="2281" actId="6549"/>
          <ac:spMkLst>
            <pc:docMk/>
            <pc:sldMk cId="3730364707" sldId="824"/>
            <ac:spMk id="6" creationId="{550E972F-1191-4991-B483-229BCF5B2B12}"/>
          </ac:spMkLst>
        </pc:spChg>
        <pc:picChg chg="add mod">
          <ac:chgData name="" userId="23ee0890e7de5afc" providerId="LiveId" clId="{5B8666FC-8091-465F-9016-62C9353CB49D}" dt="2022-11-16T06:44:04.061" v="2253" actId="1038"/>
          <ac:picMkLst>
            <pc:docMk/>
            <pc:sldMk cId="3730364707" sldId="824"/>
            <ac:picMk id="2" creationId="{02BCC7D9-C5EB-47E9-B976-8CB40895C38A}"/>
          </ac:picMkLst>
        </pc:picChg>
        <pc:picChg chg="add del">
          <ac:chgData name="" userId="23ee0890e7de5afc" providerId="LiveId" clId="{5B8666FC-8091-465F-9016-62C9353CB49D}" dt="2022-11-16T06:00:49.732" v="1622" actId="478"/>
          <ac:picMkLst>
            <pc:docMk/>
            <pc:sldMk cId="3730364707" sldId="824"/>
            <ac:picMk id="3" creationId="{E5383D75-81C4-44AF-BC5E-45E8F9001F04}"/>
          </ac:picMkLst>
        </pc:picChg>
      </pc:sldChg>
      <pc:sldChg chg="addSp modSp add ord modAnim">
        <pc:chgData name="" userId="23ee0890e7de5afc" providerId="LiveId" clId="{5B8666FC-8091-465F-9016-62C9353CB49D}" dt="2022-11-16T06:30:26.130" v="2151"/>
        <pc:sldMkLst>
          <pc:docMk/>
          <pc:sldMk cId="2832317229" sldId="825"/>
        </pc:sldMkLst>
        <pc:spChg chg="add mod">
          <ac:chgData name="" userId="23ee0890e7de5afc" providerId="LiveId" clId="{5B8666FC-8091-465F-9016-62C9353CB49D}" dt="2022-11-16T06:28:05.935" v="2101" actId="14100"/>
          <ac:spMkLst>
            <pc:docMk/>
            <pc:sldMk cId="2832317229" sldId="825"/>
            <ac:spMk id="2" creationId="{7F856B08-4B0B-40D3-BDBB-D1AD2BCD5BD7}"/>
          </ac:spMkLst>
        </pc:spChg>
        <pc:spChg chg="mod">
          <ac:chgData name="" userId="23ee0890e7de5afc" providerId="LiveId" clId="{5B8666FC-8091-465F-9016-62C9353CB49D}" dt="2022-11-16T06:29:42.820" v="2127" actId="12"/>
          <ac:spMkLst>
            <pc:docMk/>
            <pc:sldMk cId="2832317229" sldId="825"/>
            <ac:spMk id="6" creationId="{550E972F-1191-4991-B483-229BCF5B2B12}"/>
          </ac:spMkLst>
        </pc:spChg>
        <pc:grpChg chg="add mod ord">
          <ac:chgData name="" userId="23ee0890e7de5afc" providerId="LiveId" clId="{5B8666FC-8091-465F-9016-62C9353CB49D}" dt="2022-11-16T06:29:57.285" v="2149" actId="1036"/>
          <ac:grpSpMkLst>
            <pc:docMk/>
            <pc:sldMk cId="2832317229" sldId="825"/>
            <ac:grpSpMk id="5" creationId="{82B49153-B219-48D4-9072-A72A836781EE}"/>
          </ac:grpSpMkLst>
        </pc:grpChg>
        <pc:picChg chg="mod">
          <ac:chgData name="" userId="23ee0890e7de5afc" providerId="LiveId" clId="{5B8666FC-8091-465F-9016-62C9353CB49D}" dt="2022-11-16T06:26:18.957" v="2040" actId="164"/>
          <ac:picMkLst>
            <pc:docMk/>
            <pc:sldMk cId="2832317229" sldId="825"/>
            <ac:picMk id="3" creationId="{940713BF-714D-4996-91DB-0A2FB69791C2}"/>
          </ac:picMkLst>
        </pc:picChg>
      </pc:sldChg>
      <pc:sldChg chg="delSp modSp add modAnim">
        <pc:chgData name="" userId="23ee0890e7de5afc" providerId="LiveId" clId="{5B8666FC-8091-465F-9016-62C9353CB49D}" dt="2022-11-16T06:32:12.222" v="2219"/>
        <pc:sldMkLst>
          <pc:docMk/>
          <pc:sldMk cId="1748729832" sldId="826"/>
        </pc:sldMkLst>
        <pc:spChg chg="mod">
          <ac:chgData name="" userId="23ee0890e7de5afc" providerId="LiveId" clId="{5B8666FC-8091-465F-9016-62C9353CB49D}" dt="2022-11-16T06:32:12.222" v="2219"/>
          <ac:spMkLst>
            <pc:docMk/>
            <pc:sldMk cId="1748729832" sldId="826"/>
            <ac:spMk id="6" creationId="{550E972F-1191-4991-B483-229BCF5B2B12}"/>
          </ac:spMkLst>
        </pc:spChg>
        <pc:grpChg chg="del">
          <ac:chgData name="" userId="23ee0890e7de5afc" providerId="LiveId" clId="{5B8666FC-8091-465F-9016-62C9353CB49D}" dt="2022-11-16T06:30:49.500" v="2152" actId="478"/>
          <ac:grpSpMkLst>
            <pc:docMk/>
            <pc:sldMk cId="1748729832" sldId="826"/>
            <ac:grpSpMk id="5" creationId="{82B49153-B219-48D4-9072-A72A836781EE}"/>
          </ac:grpSpMkLst>
        </pc:grpChg>
      </pc:sldChg>
      <pc:sldChg chg="modSp add ord modAnim">
        <pc:chgData name="" userId="23ee0890e7de5afc" providerId="LiveId" clId="{5B8666FC-8091-465F-9016-62C9353CB49D}" dt="2022-11-16T06:50:56.503" v="2414" actId="20577"/>
        <pc:sldMkLst>
          <pc:docMk/>
          <pc:sldMk cId="1070338419" sldId="827"/>
        </pc:sldMkLst>
        <pc:spChg chg="mod">
          <ac:chgData name="" userId="23ee0890e7de5afc" providerId="LiveId" clId="{5B8666FC-8091-465F-9016-62C9353CB49D}" dt="2022-11-16T06:50:56.503" v="2414" actId="20577"/>
          <ac:spMkLst>
            <pc:docMk/>
            <pc:sldMk cId="1070338419" sldId="827"/>
            <ac:spMk id="6" creationId="{550E972F-1191-4991-B483-229BCF5B2B12}"/>
          </ac:spMkLst>
        </pc:spChg>
      </pc:sldChg>
      <pc:sldChg chg="addSp modSp add modAnim">
        <pc:chgData name="" userId="23ee0890e7de5afc" providerId="LiveId" clId="{5B8666FC-8091-465F-9016-62C9353CB49D}" dt="2022-11-16T07:14:33.450" v="2878" actId="113"/>
        <pc:sldMkLst>
          <pc:docMk/>
          <pc:sldMk cId="2563625243" sldId="828"/>
        </pc:sldMkLst>
        <pc:spChg chg="mod">
          <ac:chgData name="" userId="23ee0890e7de5afc" providerId="LiveId" clId="{5B8666FC-8091-465F-9016-62C9353CB49D}" dt="2022-11-16T07:01:06.268" v="2619"/>
          <ac:spMkLst>
            <pc:docMk/>
            <pc:sldMk cId="2563625243" sldId="828"/>
            <ac:spMk id="4" creationId="{1742BE13-BD81-4B29-8F9B-FFD13D5D7A8E}"/>
          </ac:spMkLst>
        </pc:spChg>
        <pc:spChg chg="mod">
          <ac:chgData name="" userId="23ee0890e7de5afc" providerId="LiveId" clId="{5B8666FC-8091-465F-9016-62C9353CB49D}" dt="2022-11-16T07:14:33.450" v="2878" actId="113"/>
          <ac:spMkLst>
            <pc:docMk/>
            <pc:sldMk cId="2563625243" sldId="828"/>
            <ac:spMk id="6" creationId="{550E972F-1191-4991-B483-229BCF5B2B12}"/>
          </ac:spMkLst>
        </pc:spChg>
        <pc:picChg chg="add mod">
          <ac:chgData name="" userId="23ee0890e7de5afc" providerId="LiveId" clId="{5B8666FC-8091-465F-9016-62C9353CB49D}" dt="2022-11-16T06:58:47.229" v="2546" actId="1076"/>
          <ac:picMkLst>
            <pc:docMk/>
            <pc:sldMk cId="2563625243" sldId="828"/>
            <ac:picMk id="3" creationId="{7E61EF75-F0F2-46F9-B7E0-1E375FC192B3}"/>
          </ac:picMkLst>
        </pc:picChg>
      </pc:sldChg>
      <pc:sldChg chg="addSp delSp modSp add modAnim">
        <pc:chgData name="" userId="23ee0890e7de5afc" providerId="LiveId" clId="{5B8666FC-8091-465F-9016-62C9353CB49D}" dt="2022-11-16T07:21:16.675" v="3030"/>
        <pc:sldMkLst>
          <pc:docMk/>
          <pc:sldMk cId="4251467865" sldId="829"/>
        </pc:sldMkLst>
        <pc:spChg chg="mod">
          <ac:chgData name="" userId="23ee0890e7de5afc" providerId="LiveId" clId="{5B8666FC-8091-465F-9016-62C9353CB49D}" dt="2022-11-16T07:01:26.788" v="2629"/>
          <ac:spMkLst>
            <pc:docMk/>
            <pc:sldMk cId="4251467865" sldId="829"/>
            <ac:spMk id="4" creationId="{1742BE13-BD81-4B29-8F9B-FFD13D5D7A8E}"/>
          </ac:spMkLst>
        </pc:spChg>
        <pc:spChg chg="mod">
          <ac:chgData name="" userId="23ee0890e7de5afc" providerId="LiveId" clId="{5B8666FC-8091-465F-9016-62C9353CB49D}" dt="2022-11-16T07:20:55.227" v="3028" actId="20577"/>
          <ac:spMkLst>
            <pc:docMk/>
            <pc:sldMk cId="4251467865" sldId="829"/>
            <ac:spMk id="6" creationId="{550E972F-1191-4991-B483-229BCF5B2B12}"/>
          </ac:spMkLst>
        </pc:spChg>
        <pc:spChg chg="add mod">
          <ac:chgData name="" userId="23ee0890e7de5afc" providerId="LiveId" clId="{5B8666FC-8091-465F-9016-62C9353CB49D}" dt="2022-11-16T07:19:34.680" v="3002" actId="1076"/>
          <ac:spMkLst>
            <pc:docMk/>
            <pc:sldMk cId="4251467865" sldId="829"/>
            <ac:spMk id="12" creationId="{517E63CE-39E2-4A4B-9584-A25B965147D8}"/>
          </ac:spMkLst>
        </pc:spChg>
        <pc:picChg chg="del">
          <ac:chgData name="" userId="23ee0890e7de5afc" providerId="LiveId" clId="{5B8666FC-8091-465F-9016-62C9353CB49D}" dt="2022-11-16T07:01:53.124" v="2651" actId="478"/>
          <ac:picMkLst>
            <pc:docMk/>
            <pc:sldMk cId="4251467865" sldId="829"/>
            <ac:picMk id="3" creationId="{7E61EF75-F0F2-46F9-B7E0-1E375FC192B3}"/>
          </ac:picMkLst>
        </pc:picChg>
        <pc:picChg chg="add mod">
          <ac:chgData name="" userId="23ee0890e7de5afc" providerId="LiveId" clId="{5B8666FC-8091-465F-9016-62C9353CB49D}" dt="2022-11-16T07:17:46.434" v="2967" actId="1035"/>
          <ac:picMkLst>
            <pc:docMk/>
            <pc:sldMk cId="4251467865" sldId="829"/>
            <ac:picMk id="5" creationId="{15910B69-44F6-4837-BE33-CD87FF0EEE94}"/>
          </ac:picMkLst>
        </pc:picChg>
        <pc:picChg chg="add del mod">
          <ac:chgData name="" userId="23ee0890e7de5afc" providerId="LiveId" clId="{5B8666FC-8091-465F-9016-62C9353CB49D}" dt="2022-11-16T07:06:29.369" v="2765" actId="478"/>
          <ac:picMkLst>
            <pc:docMk/>
            <pc:sldMk cId="4251467865" sldId="829"/>
            <ac:picMk id="9" creationId="{7F37727E-FDF5-40C3-B372-48F0224DF868}"/>
          </ac:picMkLst>
        </pc:picChg>
        <pc:picChg chg="add mod">
          <ac:chgData name="" userId="23ee0890e7de5afc" providerId="LiveId" clId="{5B8666FC-8091-465F-9016-62C9353CB49D}" dt="2022-11-16T07:19:38.782" v="3003" actId="1076"/>
          <ac:picMkLst>
            <pc:docMk/>
            <pc:sldMk cId="4251467865" sldId="829"/>
            <ac:picMk id="11" creationId="{CDDDB29B-CA74-490F-9E31-68B3B174D1A4}"/>
          </ac:picMkLst>
        </pc:picChg>
      </pc:sldChg>
      <pc:sldChg chg="addSp delSp modSp add delAnim modAnim">
        <pc:chgData name="" userId="23ee0890e7de5afc" providerId="LiveId" clId="{5B8666FC-8091-465F-9016-62C9353CB49D}" dt="2022-11-16T07:57:34.235" v="3134" actId="1076"/>
        <pc:sldMkLst>
          <pc:docMk/>
          <pc:sldMk cId="1066211790" sldId="830"/>
        </pc:sldMkLst>
        <pc:spChg chg="mod">
          <ac:chgData name="" userId="23ee0890e7de5afc" providerId="LiveId" clId="{5B8666FC-8091-465F-9016-62C9353CB49D}" dt="2022-11-16T07:27:24.448" v="3054"/>
          <ac:spMkLst>
            <pc:docMk/>
            <pc:sldMk cId="1066211790" sldId="830"/>
            <ac:spMk id="4" creationId="{1742BE13-BD81-4B29-8F9B-FFD13D5D7A8E}"/>
          </ac:spMkLst>
        </pc:spChg>
        <pc:spChg chg="mod">
          <ac:chgData name="" userId="23ee0890e7de5afc" providerId="LiveId" clId="{5B8666FC-8091-465F-9016-62C9353CB49D}" dt="2022-11-16T07:57:10.567" v="3131"/>
          <ac:spMkLst>
            <pc:docMk/>
            <pc:sldMk cId="1066211790" sldId="830"/>
            <ac:spMk id="6" creationId="{550E972F-1191-4991-B483-229BCF5B2B12}"/>
          </ac:spMkLst>
        </pc:spChg>
        <pc:spChg chg="del">
          <ac:chgData name="" userId="23ee0890e7de5afc" providerId="LiveId" clId="{5B8666FC-8091-465F-9016-62C9353CB49D}" dt="2022-11-16T07:22:59.946" v="3050" actId="478"/>
          <ac:spMkLst>
            <pc:docMk/>
            <pc:sldMk cId="1066211790" sldId="830"/>
            <ac:spMk id="12" creationId="{517E63CE-39E2-4A4B-9584-A25B965147D8}"/>
          </ac:spMkLst>
        </pc:spChg>
        <pc:picChg chg="add mod">
          <ac:chgData name="" userId="23ee0890e7de5afc" providerId="LiveId" clId="{5B8666FC-8091-465F-9016-62C9353CB49D}" dt="2022-11-16T07:57:34.235" v="3134" actId="1076"/>
          <ac:picMkLst>
            <pc:docMk/>
            <pc:sldMk cId="1066211790" sldId="830"/>
            <ac:picMk id="3" creationId="{47BD310C-EA49-4FE6-8E5E-87CF26A2FB8C}"/>
          </ac:picMkLst>
        </pc:picChg>
        <pc:picChg chg="del">
          <ac:chgData name="" userId="23ee0890e7de5afc" providerId="LiveId" clId="{5B8666FC-8091-465F-9016-62C9353CB49D}" dt="2022-11-16T07:22:55.371" v="3048" actId="478"/>
          <ac:picMkLst>
            <pc:docMk/>
            <pc:sldMk cId="1066211790" sldId="830"/>
            <ac:picMk id="5" creationId="{15910B69-44F6-4837-BE33-CD87FF0EEE94}"/>
          </ac:picMkLst>
        </pc:picChg>
        <pc:picChg chg="del">
          <ac:chgData name="" userId="23ee0890e7de5afc" providerId="LiveId" clId="{5B8666FC-8091-465F-9016-62C9353CB49D}" dt="2022-11-16T07:22:57.164" v="3049" actId="478"/>
          <ac:picMkLst>
            <pc:docMk/>
            <pc:sldMk cId="1066211790" sldId="830"/>
            <ac:picMk id="11" creationId="{CDDDB29B-CA74-490F-9E31-68B3B174D1A4}"/>
          </ac:picMkLst>
        </pc:picChg>
      </pc:sldChg>
      <pc:sldChg chg="addSp delSp modSp add modAnim">
        <pc:chgData name="" userId="23ee0890e7de5afc" providerId="LiveId" clId="{5B8666FC-8091-465F-9016-62C9353CB49D}" dt="2022-11-16T08:01:00.632" v="3282" actId="20577"/>
        <pc:sldMkLst>
          <pc:docMk/>
          <pc:sldMk cId="3616733513" sldId="831"/>
        </pc:sldMkLst>
        <pc:spChg chg="mod">
          <ac:chgData name="" userId="23ee0890e7de5afc" providerId="LiveId" clId="{5B8666FC-8091-465F-9016-62C9353CB49D}" dt="2022-11-16T07:58:10.279" v="3138"/>
          <ac:spMkLst>
            <pc:docMk/>
            <pc:sldMk cId="3616733513" sldId="831"/>
            <ac:spMk id="4" creationId="{1742BE13-BD81-4B29-8F9B-FFD13D5D7A8E}"/>
          </ac:spMkLst>
        </pc:spChg>
        <pc:spChg chg="mod">
          <ac:chgData name="" userId="23ee0890e7de5afc" providerId="LiveId" clId="{5B8666FC-8091-465F-9016-62C9353CB49D}" dt="2022-11-16T08:01:00.632" v="3282" actId="20577"/>
          <ac:spMkLst>
            <pc:docMk/>
            <pc:sldMk cId="3616733513" sldId="831"/>
            <ac:spMk id="6" creationId="{550E972F-1191-4991-B483-229BCF5B2B12}"/>
          </ac:spMkLst>
        </pc:spChg>
        <pc:picChg chg="add del">
          <ac:chgData name="" userId="23ee0890e7de5afc" providerId="LiveId" clId="{5B8666FC-8091-465F-9016-62C9353CB49D}" dt="2022-11-16T07:59:57.664" v="3224" actId="478"/>
          <ac:picMkLst>
            <pc:docMk/>
            <pc:sldMk cId="3616733513" sldId="831"/>
            <ac:picMk id="2" creationId="{8D060EC5-CE97-41A4-9234-D8560FAD73C5}"/>
          </ac:picMkLst>
        </pc:picChg>
        <pc:picChg chg="del">
          <ac:chgData name="" userId="23ee0890e7de5afc" providerId="LiveId" clId="{5B8666FC-8091-465F-9016-62C9353CB49D}" dt="2022-11-16T07:58:38.837" v="3168" actId="478"/>
          <ac:picMkLst>
            <pc:docMk/>
            <pc:sldMk cId="3616733513" sldId="831"/>
            <ac:picMk id="3" creationId="{47BD310C-EA49-4FE6-8E5E-87CF26A2FB8C}"/>
          </ac:picMkLst>
        </pc:picChg>
        <pc:picChg chg="add mod">
          <ac:chgData name="" userId="23ee0890e7de5afc" providerId="LiveId" clId="{5B8666FC-8091-465F-9016-62C9353CB49D}" dt="2022-11-16T08:00:24.394" v="3274" actId="1076"/>
          <ac:picMkLst>
            <pc:docMk/>
            <pc:sldMk cId="3616733513" sldId="831"/>
            <ac:picMk id="7" creationId="{163C5BD2-AE36-42FF-A8BC-F7C132D0EBC8}"/>
          </ac:picMkLst>
        </pc:picChg>
      </pc:sldChg>
      <pc:sldChg chg="addSp delSp modSp add delAnim modAnim">
        <pc:chgData name="" userId="23ee0890e7de5afc" providerId="LiveId" clId="{5B8666FC-8091-465F-9016-62C9353CB49D}" dt="2022-11-16T08:12:58.652" v="3448"/>
        <pc:sldMkLst>
          <pc:docMk/>
          <pc:sldMk cId="3059935505" sldId="832"/>
        </pc:sldMkLst>
        <pc:spChg chg="mod">
          <ac:chgData name="" userId="23ee0890e7de5afc" providerId="LiveId" clId="{5B8666FC-8091-465F-9016-62C9353CB49D}" dt="2022-11-16T08:01:27.924" v="3287"/>
          <ac:spMkLst>
            <pc:docMk/>
            <pc:sldMk cId="3059935505" sldId="832"/>
            <ac:spMk id="4" creationId="{1742BE13-BD81-4B29-8F9B-FFD13D5D7A8E}"/>
          </ac:spMkLst>
        </pc:spChg>
        <pc:spChg chg="mod">
          <ac:chgData name="" userId="23ee0890e7de5afc" providerId="LiveId" clId="{5B8666FC-8091-465F-9016-62C9353CB49D}" dt="2022-11-16T08:12:09.043" v="3420" actId="6549"/>
          <ac:spMkLst>
            <pc:docMk/>
            <pc:sldMk cId="3059935505" sldId="832"/>
            <ac:spMk id="6" creationId="{550E972F-1191-4991-B483-229BCF5B2B12}"/>
          </ac:spMkLst>
        </pc:spChg>
        <pc:spChg chg="add del">
          <ac:chgData name="" userId="23ee0890e7de5afc" providerId="LiveId" clId="{5B8666FC-8091-465F-9016-62C9353CB49D}" dt="2022-11-16T08:09:03.714" v="3368"/>
          <ac:spMkLst>
            <pc:docMk/>
            <pc:sldMk cId="3059935505" sldId="832"/>
            <ac:spMk id="11" creationId="{A6107F2D-E29A-42A3-B1B0-94796D5AFBE9}"/>
          </ac:spMkLst>
        </pc:spChg>
        <pc:spChg chg="add del mod">
          <ac:chgData name="" userId="23ee0890e7de5afc" providerId="LiveId" clId="{5B8666FC-8091-465F-9016-62C9353CB49D}" dt="2022-11-16T08:12:12.017" v="3421" actId="478"/>
          <ac:spMkLst>
            <pc:docMk/>
            <pc:sldMk cId="3059935505" sldId="832"/>
            <ac:spMk id="12" creationId="{9BE51194-03DC-493A-9AA5-06D1A19A14F3}"/>
          </ac:spMkLst>
        </pc:spChg>
        <pc:picChg chg="add mod">
          <ac:chgData name="" userId="23ee0890e7de5afc" providerId="LiveId" clId="{5B8666FC-8091-465F-9016-62C9353CB49D}" dt="2022-11-16T08:12:35.181" v="3444" actId="1076"/>
          <ac:picMkLst>
            <pc:docMk/>
            <pc:sldMk cId="3059935505" sldId="832"/>
            <ac:picMk id="3" creationId="{F15A6E23-6DA2-4DCE-BB71-DC6A492E5237}"/>
          </ac:picMkLst>
        </pc:picChg>
        <pc:picChg chg="del">
          <ac:chgData name="" userId="23ee0890e7de5afc" providerId="LiveId" clId="{5B8666FC-8091-465F-9016-62C9353CB49D}" dt="2022-11-16T08:01:32.703" v="3288" actId="478"/>
          <ac:picMkLst>
            <pc:docMk/>
            <pc:sldMk cId="3059935505" sldId="832"/>
            <ac:picMk id="7" creationId="{163C5BD2-AE36-42FF-A8BC-F7C132D0EBC8}"/>
          </ac:picMkLst>
        </pc:picChg>
        <pc:picChg chg="add del mod">
          <ac:chgData name="" userId="23ee0890e7de5afc" providerId="LiveId" clId="{5B8666FC-8091-465F-9016-62C9353CB49D}" dt="2022-11-16T08:12:05.192" v="3419" actId="478"/>
          <ac:picMkLst>
            <pc:docMk/>
            <pc:sldMk cId="3059935505" sldId="832"/>
            <ac:picMk id="9" creationId="{A5814E86-562A-40C8-AF47-535D5EFDF7FE}"/>
          </ac:picMkLst>
        </pc:picChg>
      </pc:sldChg>
      <pc:sldChg chg="addSp delSp modSp add delAnim modAnim">
        <pc:chgData name="" userId="23ee0890e7de5afc" providerId="LiveId" clId="{5B8666FC-8091-465F-9016-62C9353CB49D}" dt="2022-11-16T08:22:39.634" v="3633" actId="1035"/>
        <pc:sldMkLst>
          <pc:docMk/>
          <pc:sldMk cId="578249020" sldId="833"/>
        </pc:sldMkLst>
        <pc:spChg chg="add del mod">
          <ac:chgData name="" userId="23ee0890e7de5afc" providerId="LiveId" clId="{5B8666FC-8091-465F-9016-62C9353CB49D}" dt="2022-11-16T08:20:48.235" v="3601" actId="478"/>
          <ac:spMkLst>
            <pc:docMk/>
            <pc:sldMk cId="578249020" sldId="833"/>
            <ac:spMk id="2" creationId="{1A30971D-58D9-459B-AC77-CBFAB1B9CA29}"/>
          </ac:spMkLst>
        </pc:spChg>
        <pc:spChg chg="mod">
          <ac:chgData name="" userId="23ee0890e7de5afc" providerId="LiveId" clId="{5B8666FC-8091-465F-9016-62C9353CB49D}" dt="2022-11-16T08:20:24.256" v="3597" actId="6549"/>
          <ac:spMkLst>
            <pc:docMk/>
            <pc:sldMk cId="578249020" sldId="833"/>
            <ac:spMk id="4" creationId="{1742BE13-BD81-4B29-8F9B-FFD13D5D7A8E}"/>
          </ac:spMkLst>
        </pc:spChg>
        <pc:spChg chg="mod">
          <ac:chgData name="" userId="23ee0890e7de5afc" providerId="LiveId" clId="{5B8666FC-8091-465F-9016-62C9353CB49D}" dt="2022-11-16T08:22:03.926" v="3623"/>
          <ac:spMkLst>
            <pc:docMk/>
            <pc:sldMk cId="578249020" sldId="833"/>
            <ac:spMk id="6" creationId="{550E972F-1191-4991-B483-229BCF5B2B12}"/>
          </ac:spMkLst>
        </pc:spChg>
        <pc:spChg chg="del mod">
          <ac:chgData name="" userId="23ee0890e7de5afc" providerId="LiveId" clId="{5B8666FC-8091-465F-9016-62C9353CB49D}" dt="2022-11-16T08:20:46.412" v="3600" actId="478"/>
          <ac:spMkLst>
            <pc:docMk/>
            <pc:sldMk cId="578249020" sldId="833"/>
            <ac:spMk id="12" creationId="{9BE51194-03DC-493A-9AA5-06D1A19A14F3}"/>
          </ac:spMkLst>
        </pc:spChg>
        <pc:picChg chg="del">
          <ac:chgData name="" userId="23ee0890e7de5afc" providerId="LiveId" clId="{5B8666FC-8091-465F-9016-62C9353CB49D}" dt="2022-11-16T08:13:23.343" v="3467" actId="478"/>
          <ac:picMkLst>
            <pc:docMk/>
            <pc:sldMk cId="578249020" sldId="833"/>
            <ac:picMk id="3" creationId="{F15A6E23-6DA2-4DCE-BB71-DC6A492E5237}"/>
          </ac:picMkLst>
        </pc:picChg>
        <pc:picChg chg="add mod">
          <ac:chgData name="" userId="23ee0890e7de5afc" providerId="LiveId" clId="{5B8666FC-8091-465F-9016-62C9353CB49D}" dt="2022-11-16T08:22:39.634" v="3633" actId="1035"/>
          <ac:picMkLst>
            <pc:docMk/>
            <pc:sldMk cId="578249020" sldId="833"/>
            <ac:picMk id="5" creationId="{0ABE4EAD-11FB-4246-B997-F3FBF6E99BE7}"/>
          </ac:picMkLst>
        </pc:picChg>
        <pc:picChg chg="del mod">
          <ac:chgData name="" userId="23ee0890e7de5afc" providerId="LiveId" clId="{5B8666FC-8091-465F-9016-62C9353CB49D}" dt="2022-11-16T08:20:39.494" v="3598" actId="478"/>
          <ac:picMkLst>
            <pc:docMk/>
            <pc:sldMk cId="578249020" sldId="833"/>
            <ac:picMk id="9" creationId="{A5814E86-562A-40C8-AF47-535D5EFDF7FE}"/>
          </ac:picMkLst>
        </pc:picChg>
        <pc:picChg chg="add mod">
          <ac:chgData name="" userId="23ee0890e7de5afc" providerId="LiveId" clId="{5B8666FC-8091-465F-9016-62C9353CB49D}" dt="2022-11-16T08:20:51.754" v="3603" actId="1076"/>
          <ac:picMkLst>
            <pc:docMk/>
            <pc:sldMk cId="578249020" sldId="833"/>
            <ac:picMk id="11" creationId="{09CC75B0-EAC9-431E-B17C-27D8196FCCF3}"/>
          </ac:picMkLst>
        </pc:picChg>
      </pc:sldChg>
      <pc:sldChg chg="addSp delSp modSp add ord delAnim modAnim">
        <pc:chgData name="" userId="23ee0890e7de5afc" providerId="LiveId" clId="{5B8666FC-8091-465F-9016-62C9353CB49D}" dt="2022-11-16T08:21:37.773" v="3610" actId="478"/>
        <pc:sldMkLst>
          <pc:docMk/>
          <pc:sldMk cId="1469862960" sldId="834"/>
        </pc:sldMkLst>
        <pc:spChg chg="mod">
          <ac:chgData name="" userId="23ee0890e7de5afc" providerId="LiveId" clId="{5B8666FC-8091-465F-9016-62C9353CB49D}" dt="2022-11-16T08:21:30.432" v="3609" actId="1076"/>
          <ac:spMkLst>
            <pc:docMk/>
            <pc:sldMk cId="1469862960" sldId="834"/>
            <ac:spMk id="6" creationId="{550E972F-1191-4991-B483-229BCF5B2B12}"/>
          </ac:spMkLst>
        </pc:spChg>
        <pc:spChg chg="del">
          <ac:chgData name="" userId="23ee0890e7de5afc" providerId="LiveId" clId="{5B8666FC-8091-465F-9016-62C9353CB49D}" dt="2022-11-16T08:19:13.137" v="3580" actId="478"/>
          <ac:spMkLst>
            <pc:docMk/>
            <pc:sldMk cId="1469862960" sldId="834"/>
            <ac:spMk id="12" creationId="{9BE51194-03DC-493A-9AA5-06D1A19A14F3}"/>
          </ac:spMkLst>
        </pc:spChg>
        <pc:picChg chg="mod">
          <ac:chgData name="" userId="23ee0890e7de5afc" providerId="LiveId" clId="{5B8666FC-8091-465F-9016-62C9353CB49D}" dt="2022-11-16T08:21:17.870" v="3607" actId="1076"/>
          <ac:picMkLst>
            <pc:docMk/>
            <pc:sldMk cId="1469862960" sldId="834"/>
            <ac:picMk id="9" creationId="{A5814E86-562A-40C8-AF47-535D5EFDF7FE}"/>
          </ac:picMkLst>
        </pc:picChg>
        <pc:picChg chg="add del mod ord">
          <ac:chgData name="" userId="23ee0890e7de5afc" providerId="LiveId" clId="{5B8666FC-8091-465F-9016-62C9353CB49D}" dt="2022-11-16T08:21:37.773" v="3610" actId="478"/>
          <ac:picMkLst>
            <pc:docMk/>
            <pc:sldMk cId="1469862960" sldId="834"/>
            <ac:picMk id="11" creationId="{0B805C95-D068-4054-9F71-C3702FC28DE4}"/>
          </ac:picMkLst>
        </pc:picChg>
      </pc:sldChg>
      <pc:sldChg chg="delSp modSp add delAnim">
        <pc:chgData name="" userId="23ee0890e7de5afc" providerId="LiveId" clId="{5B8666FC-8091-465F-9016-62C9353CB49D}" dt="2022-11-16T08:24:36.073" v="3669" actId="478"/>
        <pc:sldMkLst>
          <pc:docMk/>
          <pc:sldMk cId="3252896846" sldId="835"/>
        </pc:sldMkLst>
        <pc:spChg chg="mod">
          <ac:chgData name="" userId="23ee0890e7de5afc" providerId="LiveId" clId="{5B8666FC-8091-465F-9016-62C9353CB49D}" dt="2022-11-16T08:24:32.980" v="3668"/>
          <ac:spMkLst>
            <pc:docMk/>
            <pc:sldMk cId="3252896846" sldId="835"/>
            <ac:spMk id="4" creationId="{1742BE13-BD81-4B29-8F9B-FFD13D5D7A8E}"/>
          </ac:spMkLst>
        </pc:spChg>
        <pc:picChg chg="del">
          <ac:chgData name="" userId="23ee0890e7de5afc" providerId="LiveId" clId="{5B8666FC-8091-465F-9016-62C9353CB49D}" dt="2022-11-16T08:23:58.886" v="3660" actId="478"/>
          <ac:picMkLst>
            <pc:docMk/>
            <pc:sldMk cId="3252896846" sldId="835"/>
            <ac:picMk id="5" creationId="{0ABE4EAD-11FB-4246-B997-F3FBF6E99BE7}"/>
          </ac:picMkLst>
        </pc:picChg>
        <pc:picChg chg="del">
          <ac:chgData name="" userId="23ee0890e7de5afc" providerId="LiveId" clId="{5B8666FC-8091-465F-9016-62C9353CB49D}" dt="2022-11-16T08:24:36.073" v="3669" actId="478"/>
          <ac:picMkLst>
            <pc:docMk/>
            <pc:sldMk cId="3252896846" sldId="835"/>
            <ac:picMk id="11" creationId="{09CC75B0-EAC9-431E-B17C-27D8196FCCF3}"/>
          </ac:picMkLst>
        </pc:picChg>
      </pc:sldChg>
    </pc:docChg>
  </pc:docChgLst>
  <pc:docChgLst>
    <pc:chgData userId="23ee0890e7de5afc" providerId="LiveId" clId="{ABCCD801-F9A1-462F-BFCF-8BF093ED8C4E}"/>
    <pc:docChg chg="undo custSel addSld delSld modSld sldOrd">
      <pc:chgData name="" userId="23ee0890e7de5afc" providerId="LiveId" clId="{ABCCD801-F9A1-462F-BFCF-8BF093ED8C4E}" dt="2022-11-30T09:27:21.105" v="2974" actId="1036"/>
      <pc:docMkLst>
        <pc:docMk/>
      </pc:docMkLst>
      <pc:sldChg chg="addSp modSp modAnim">
        <pc:chgData name="" userId="23ee0890e7de5afc" providerId="LiveId" clId="{ABCCD801-F9A1-462F-BFCF-8BF093ED8C4E}" dt="2022-11-30T02:39:43.255" v="104"/>
        <pc:sldMkLst>
          <pc:docMk/>
          <pc:sldMk cId="3278640533" sldId="914"/>
        </pc:sldMkLst>
        <pc:spChg chg="add mod">
          <ac:chgData name="" userId="23ee0890e7de5afc" providerId="LiveId" clId="{ABCCD801-F9A1-462F-BFCF-8BF093ED8C4E}" dt="2022-11-30T02:39:38.022" v="103" actId="1076"/>
          <ac:spMkLst>
            <pc:docMk/>
            <pc:sldMk cId="3278640533" sldId="914"/>
            <ac:spMk id="2" creationId="{4271006B-EE85-4884-A48C-E6023E834A34}"/>
          </ac:spMkLst>
        </pc:spChg>
        <pc:picChg chg="mod">
          <ac:chgData name="" userId="23ee0890e7de5afc" providerId="LiveId" clId="{ABCCD801-F9A1-462F-BFCF-8BF093ED8C4E}" dt="2022-11-30T02:37:57.731" v="84" actId="1076"/>
          <ac:picMkLst>
            <pc:docMk/>
            <pc:sldMk cId="3278640533" sldId="914"/>
            <ac:picMk id="3" creationId="{3619E420-81C3-4319-9AD4-246698EDF677}"/>
          </ac:picMkLst>
        </pc:picChg>
      </pc:sldChg>
      <pc:sldChg chg="addSp delSp modSp add ord modAnim">
        <pc:chgData name="" userId="23ee0890e7de5afc" providerId="LiveId" clId="{ABCCD801-F9A1-462F-BFCF-8BF093ED8C4E}" dt="2022-11-30T04:44:35.100" v="125"/>
        <pc:sldMkLst>
          <pc:docMk/>
          <pc:sldMk cId="2343918257" sldId="915"/>
        </pc:sldMkLst>
        <pc:spChg chg="mod">
          <ac:chgData name="" userId="23ee0890e7de5afc" providerId="LiveId" clId="{ABCCD801-F9A1-462F-BFCF-8BF093ED8C4E}" dt="2022-11-30T04:22:56.453" v="120"/>
          <ac:spMkLst>
            <pc:docMk/>
            <pc:sldMk cId="2343918257" sldId="915"/>
            <ac:spMk id="6" creationId="{550E972F-1191-4991-B483-229BCF5B2B12}"/>
          </ac:spMkLst>
        </pc:spChg>
        <pc:picChg chg="del">
          <ac:chgData name="" userId="23ee0890e7de5afc" providerId="LiveId" clId="{ABCCD801-F9A1-462F-BFCF-8BF093ED8C4E}" dt="2022-11-30T04:22:16.280" v="107" actId="478"/>
          <ac:picMkLst>
            <pc:docMk/>
            <pc:sldMk cId="2343918257" sldId="915"/>
            <ac:picMk id="2" creationId="{F273DA9A-2ED1-4609-A84C-43355812F95F}"/>
          </ac:picMkLst>
        </pc:picChg>
        <pc:picChg chg="add mod ord">
          <ac:chgData name="" userId="23ee0890e7de5afc" providerId="LiveId" clId="{ABCCD801-F9A1-462F-BFCF-8BF093ED8C4E}" dt="2022-11-30T04:43:58.286" v="123" actId="167"/>
          <ac:picMkLst>
            <pc:docMk/>
            <pc:sldMk cId="2343918257" sldId="915"/>
            <ac:picMk id="3" creationId="{8283F710-EB1F-4FDF-A6E0-13FA3C737BE0}"/>
          </ac:picMkLst>
        </pc:picChg>
      </pc:sldChg>
      <pc:sldChg chg="add del">
        <pc:chgData name="" userId="23ee0890e7de5afc" providerId="LiveId" clId="{ABCCD801-F9A1-462F-BFCF-8BF093ED8C4E}" dt="2022-11-30T02:30:20.692" v="1" actId="2696"/>
        <pc:sldMkLst>
          <pc:docMk/>
          <pc:sldMk cId="3264628635" sldId="915"/>
        </pc:sldMkLst>
      </pc:sldChg>
      <pc:sldChg chg="delSp modSp add">
        <pc:chgData name="" userId="23ee0890e7de5afc" providerId="LiveId" clId="{ABCCD801-F9A1-462F-BFCF-8BF093ED8C4E}" dt="2022-11-30T05:24:48.239" v="225" actId="20577"/>
        <pc:sldMkLst>
          <pc:docMk/>
          <pc:sldMk cId="2115943755" sldId="916"/>
        </pc:sldMkLst>
        <pc:spChg chg="mod">
          <ac:chgData name="" userId="23ee0890e7de5afc" providerId="LiveId" clId="{ABCCD801-F9A1-462F-BFCF-8BF093ED8C4E}" dt="2022-11-30T04:47:02.080" v="152"/>
          <ac:spMkLst>
            <pc:docMk/>
            <pc:sldMk cId="2115943755" sldId="916"/>
            <ac:spMk id="4" creationId="{1742BE13-BD81-4B29-8F9B-FFD13D5D7A8E}"/>
          </ac:spMkLst>
        </pc:spChg>
        <pc:spChg chg="mod">
          <ac:chgData name="" userId="23ee0890e7de5afc" providerId="LiveId" clId="{ABCCD801-F9A1-462F-BFCF-8BF093ED8C4E}" dt="2022-11-30T05:24:48.239" v="225" actId="20577"/>
          <ac:spMkLst>
            <pc:docMk/>
            <pc:sldMk cId="2115943755" sldId="916"/>
            <ac:spMk id="6" creationId="{550E972F-1191-4991-B483-229BCF5B2B12}"/>
          </ac:spMkLst>
        </pc:spChg>
        <pc:picChg chg="del">
          <ac:chgData name="" userId="23ee0890e7de5afc" providerId="LiveId" clId="{ABCCD801-F9A1-462F-BFCF-8BF093ED8C4E}" dt="2022-11-30T04:44:37.540" v="126" actId="478"/>
          <ac:picMkLst>
            <pc:docMk/>
            <pc:sldMk cId="2115943755" sldId="916"/>
            <ac:picMk id="3" creationId="{8283F710-EB1F-4FDF-A6E0-13FA3C737BE0}"/>
          </ac:picMkLst>
        </pc:picChg>
      </pc:sldChg>
      <pc:sldChg chg="modSp add">
        <pc:chgData name="" userId="23ee0890e7de5afc" providerId="LiveId" clId="{ABCCD801-F9A1-462F-BFCF-8BF093ED8C4E}" dt="2022-11-30T06:04:18.872" v="1105"/>
        <pc:sldMkLst>
          <pc:docMk/>
          <pc:sldMk cId="1084598100" sldId="917"/>
        </pc:sldMkLst>
        <pc:spChg chg="mod">
          <ac:chgData name="" userId="23ee0890e7de5afc" providerId="LiveId" clId="{ABCCD801-F9A1-462F-BFCF-8BF093ED8C4E}" dt="2022-11-30T05:25:27.983" v="233" actId="20577"/>
          <ac:spMkLst>
            <pc:docMk/>
            <pc:sldMk cId="1084598100" sldId="917"/>
            <ac:spMk id="4" creationId="{1742BE13-BD81-4B29-8F9B-FFD13D5D7A8E}"/>
          </ac:spMkLst>
        </pc:spChg>
        <pc:spChg chg="mod">
          <ac:chgData name="" userId="23ee0890e7de5afc" providerId="LiveId" clId="{ABCCD801-F9A1-462F-BFCF-8BF093ED8C4E}" dt="2022-11-30T06:04:18.872" v="1105"/>
          <ac:spMkLst>
            <pc:docMk/>
            <pc:sldMk cId="1084598100" sldId="917"/>
            <ac:spMk id="6" creationId="{550E972F-1191-4991-B483-229BCF5B2B12}"/>
          </ac:spMkLst>
        </pc:spChg>
      </pc:sldChg>
      <pc:sldChg chg="addSp delSp modSp add del">
        <pc:chgData name="" userId="23ee0890e7de5afc" providerId="LiveId" clId="{ABCCD801-F9A1-462F-BFCF-8BF093ED8C4E}" dt="2022-11-30T06:05:00.252" v="1133" actId="2696"/>
        <pc:sldMkLst>
          <pc:docMk/>
          <pc:sldMk cId="1447409775" sldId="918"/>
        </pc:sldMkLst>
        <pc:spChg chg="mod">
          <ac:chgData name="" userId="23ee0890e7de5afc" providerId="LiveId" clId="{ABCCD801-F9A1-462F-BFCF-8BF093ED8C4E}" dt="2022-11-30T06:04:57.205" v="1132" actId="20577"/>
          <ac:spMkLst>
            <pc:docMk/>
            <pc:sldMk cId="1447409775" sldId="918"/>
            <ac:spMk id="6" creationId="{550E972F-1191-4991-B483-229BCF5B2B12}"/>
          </ac:spMkLst>
        </pc:spChg>
        <pc:picChg chg="add del mod">
          <ac:chgData name="" userId="23ee0890e7de5afc" providerId="LiveId" clId="{ABCCD801-F9A1-462F-BFCF-8BF093ED8C4E}" dt="2022-11-30T06:01:06.811" v="952" actId="478"/>
          <ac:picMkLst>
            <pc:docMk/>
            <pc:sldMk cId="1447409775" sldId="918"/>
            <ac:picMk id="3" creationId="{791ECEE5-A335-4321-96F7-600EDAA542E8}"/>
          </ac:picMkLst>
        </pc:picChg>
      </pc:sldChg>
      <pc:sldChg chg="addSp modSp add">
        <pc:chgData name="" userId="23ee0890e7de5afc" providerId="LiveId" clId="{ABCCD801-F9A1-462F-BFCF-8BF093ED8C4E}" dt="2022-11-30T06:08:18.594" v="1285" actId="1076"/>
        <pc:sldMkLst>
          <pc:docMk/>
          <pc:sldMk cId="83623221" sldId="919"/>
        </pc:sldMkLst>
        <pc:spChg chg="add mod">
          <ac:chgData name="" userId="23ee0890e7de5afc" providerId="LiveId" clId="{ABCCD801-F9A1-462F-BFCF-8BF093ED8C4E}" dt="2022-11-30T06:08:12.168" v="1284" actId="14100"/>
          <ac:spMkLst>
            <pc:docMk/>
            <pc:sldMk cId="83623221" sldId="919"/>
            <ac:spMk id="2" creationId="{D529BFA9-1597-4CE0-B70C-6C4C986188B9}"/>
          </ac:spMkLst>
        </pc:spChg>
        <pc:spChg chg="mod">
          <ac:chgData name="" userId="23ee0890e7de5afc" providerId="LiveId" clId="{ABCCD801-F9A1-462F-BFCF-8BF093ED8C4E}" dt="2022-11-30T06:07:59.045" v="1265" actId="1035"/>
          <ac:spMkLst>
            <pc:docMk/>
            <pc:sldMk cId="83623221" sldId="919"/>
            <ac:spMk id="6" creationId="{550E972F-1191-4991-B483-229BCF5B2B12}"/>
          </ac:spMkLst>
        </pc:spChg>
        <pc:picChg chg="mod">
          <ac:chgData name="" userId="23ee0890e7de5afc" providerId="LiveId" clId="{ABCCD801-F9A1-462F-BFCF-8BF093ED8C4E}" dt="2022-11-30T06:08:18.594" v="1285" actId="1076"/>
          <ac:picMkLst>
            <pc:docMk/>
            <pc:sldMk cId="83623221" sldId="919"/>
            <ac:picMk id="3" creationId="{791ECEE5-A335-4321-96F7-600EDAA542E8}"/>
          </ac:picMkLst>
        </pc:picChg>
      </pc:sldChg>
      <pc:sldChg chg="modSp add">
        <pc:chgData name="" userId="23ee0890e7de5afc" providerId="LiveId" clId="{ABCCD801-F9A1-462F-BFCF-8BF093ED8C4E}" dt="2022-11-30T06:03:57.129" v="1101"/>
        <pc:sldMkLst>
          <pc:docMk/>
          <pc:sldMk cId="4176438422" sldId="920"/>
        </pc:sldMkLst>
        <pc:spChg chg="mod">
          <ac:chgData name="" userId="23ee0890e7de5afc" providerId="LiveId" clId="{ABCCD801-F9A1-462F-BFCF-8BF093ED8C4E}" dt="2022-11-30T06:03:57.129" v="1101"/>
          <ac:spMkLst>
            <pc:docMk/>
            <pc:sldMk cId="4176438422" sldId="920"/>
            <ac:spMk id="6" creationId="{550E972F-1191-4991-B483-229BCF5B2B12}"/>
          </ac:spMkLst>
        </pc:spChg>
      </pc:sldChg>
      <pc:sldChg chg="addSp delSp modSp add ord">
        <pc:chgData name="" userId="23ee0890e7de5afc" providerId="LiveId" clId="{ABCCD801-F9A1-462F-BFCF-8BF093ED8C4E}" dt="2022-11-30T07:06:28.375" v="1802" actId="207"/>
        <pc:sldMkLst>
          <pc:docMk/>
          <pc:sldMk cId="696970964" sldId="921"/>
        </pc:sldMkLst>
        <pc:spChg chg="add del">
          <ac:chgData name="" userId="23ee0890e7de5afc" providerId="LiveId" clId="{ABCCD801-F9A1-462F-BFCF-8BF093ED8C4E}" dt="2022-11-30T06:10:34.139" v="1295"/>
          <ac:spMkLst>
            <pc:docMk/>
            <pc:sldMk cId="696970964" sldId="921"/>
            <ac:spMk id="2" creationId="{F0392FA5-92F2-40F4-A72A-7DCB1BBE7A2E}"/>
          </ac:spMkLst>
        </pc:spChg>
        <pc:spChg chg="add del">
          <ac:chgData name="" userId="23ee0890e7de5afc" providerId="LiveId" clId="{ABCCD801-F9A1-462F-BFCF-8BF093ED8C4E}" dt="2022-11-30T06:17:03.867" v="1297"/>
          <ac:spMkLst>
            <pc:docMk/>
            <pc:sldMk cId="696970964" sldId="921"/>
            <ac:spMk id="3" creationId="{7A3AE88D-BD8D-44B6-A149-BC02ACE4D2C8}"/>
          </ac:spMkLst>
        </pc:spChg>
        <pc:spChg chg="mod">
          <ac:chgData name="" userId="23ee0890e7de5afc" providerId="LiveId" clId="{ABCCD801-F9A1-462F-BFCF-8BF093ED8C4E}" dt="2022-11-30T06:30:51.643" v="1315"/>
          <ac:spMkLst>
            <pc:docMk/>
            <pc:sldMk cId="696970964" sldId="921"/>
            <ac:spMk id="4" creationId="{1742BE13-BD81-4B29-8F9B-FFD13D5D7A8E}"/>
          </ac:spMkLst>
        </pc:spChg>
        <pc:spChg chg="add mod">
          <ac:chgData name="" userId="23ee0890e7de5afc" providerId="LiveId" clId="{ABCCD801-F9A1-462F-BFCF-8BF093ED8C4E}" dt="2022-11-30T07:06:28.375" v="1802" actId="207"/>
          <ac:spMkLst>
            <pc:docMk/>
            <pc:sldMk cId="696970964" sldId="921"/>
            <ac:spMk id="5" creationId="{8CAC7DB6-B61C-4930-9920-7586D2BBD313}"/>
          </ac:spMkLst>
        </pc:spChg>
        <pc:spChg chg="del mod">
          <ac:chgData name="" userId="23ee0890e7de5afc" providerId="LiveId" clId="{ABCCD801-F9A1-462F-BFCF-8BF093ED8C4E}" dt="2022-11-30T06:18:47.281" v="1307"/>
          <ac:spMkLst>
            <pc:docMk/>
            <pc:sldMk cId="696970964" sldId="921"/>
            <ac:spMk id="6" creationId="{550E972F-1191-4991-B483-229BCF5B2B12}"/>
          </ac:spMkLst>
        </pc:spChg>
      </pc:sldChg>
      <pc:sldChg chg="addSp delSp modSp add">
        <pc:chgData name="" userId="23ee0890e7de5afc" providerId="LiveId" clId="{ABCCD801-F9A1-462F-BFCF-8BF093ED8C4E}" dt="2022-11-30T06:38:58.576" v="1469" actId="167"/>
        <pc:sldMkLst>
          <pc:docMk/>
          <pc:sldMk cId="565674746" sldId="922"/>
        </pc:sldMkLst>
        <pc:spChg chg="mod">
          <ac:chgData name="" userId="23ee0890e7de5afc" providerId="LiveId" clId="{ABCCD801-F9A1-462F-BFCF-8BF093ED8C4E}" dt="2022-11-30T06:30:57.404" v="1319"/>
          <ac:spMkLst>
            <pc:docMk/>
            <pc:sldMk cId="565674746" sldId="922"/>
            <ac:spMk id="4" creationId="{1742BE13-BD81-4B29-8F9B-FFD13D5D7A8E}"/>
          </ac:spMkLst>
        </pc:spChg>
        <pc:spChg chg="add del">
          <ac:chgData name="" userId="23ee0890e7de5afc" providerId="LiveId" clId="{ABCCD801-F9A1-462F-BFCF-8BF093ED8C4E}" dt="2022-11-30T06:36:04.193" v="1412"/>
          <ac:spMkLst>
            <pc:docMk/>
            <pc:sldMk cId="565674746" sldId="922"/>
            <ac:spMk id="5" creationId="{AFC78FB4-414B-4389-AB03-3C822072FCC7}"/>
          </ac:spMkLst>
        </pc:spChg>
        <pc:spChg chg="add del mod">
          <ac:chgData name="" userId="23ee0890e7de5afc" providerId="LiveId" clId="{ABCCD801-F9A1-462F-BFCF-8BF093ED8C4E}" dt="2022-11-30T06:37:49.959" v="1454" actId="478"/>
          <ac:spMkLst>
            <pc:docMk/>
            <pc:sldMk cId="565674746" sldId="922"/>
            <ac:spMk id="6" creationId="{550E972F-1191-4991-B483-229BCF5B2B12}"/>
          </ac:spMkLst>
        </pc:spChg>
        <pc:spChg chg="add del mod">
          <ac:chgData name="" userId="23ee0890e7de5afc" providerId="LiveId" clId="{ABCCD801-F9A1-462F-BFCF-8BF093ED8C4E}" dt="2022-11-30T06:36:39.404" v="1440" actId="478"/>
          <ac:spMkLst>
            <pc:docMk/>
            <pc:sldMk cId="565674746" sldId="922"/>
            <ac:spMk id="7" creationId="{E19A74A6-B248-48DD-ABC0-3FC2FB00B383}"/>
          </ac:spMkLst>
        </pc:spChg>
        <pc:spChg chg="add del">
          <ac:chgData name="" userId="23ee0890e7de5afc" providerId="LiveId" clId="{ABCCD801-F9A1-462F-BFCF-8BF093ED8C4E}" dt="2022-11-30T06:36:49.713" v="1443"/>
          <ac:spMkLst>
            <pc:docMk/>
            <pc:sldMk cId="565674746" sldId="922"/>
            <ac:spMk id="9" creationId="{37D5E789-C348-4055-9D60-2EC7CEEB1C6D}"/>
          </ac:spMkLst>
        </pc:spChg>
        <pc:picChg chg="add del mod">
          <ac:chgData name="" userId="23ee0890e7de5afc" providerId="LiveId" clId="{ABCCD801-F9A1-462F-BFCF-8BF093ED8C4E}" dt="2022-11-30T06:35:52.315" v="1410" actId="478"/>
          <ac:picMkLst>
            <pc:docMk/>
            <pc:sldMk cId="565674746" sldId="922"/>
            <ac:picMk id="3" creationId="{6FFDCA6E-C1A3-48AE-9C07-D8C668261FC0}"/>
          </ac:picMkLst>
        </pc:picChg>
        <pc:picChg chg="add del mod ord">
          <ac:chgData name="" userId="23ee0890e7de5afc" providerId="LiveId" clId="{ABCCD801-F9A1-462F-BFCF-8BF093ED8C4E}" dt="2022-11-30T06:38:58.576" v="1469" actId="167"/>
          <ac:picMkLst>
            <pc:docMk/>
            <pc:sldMk cId="565674746" sldId="922"/>
            <ac:picMk id="12" creationId="{EDE9CEB2-731A-40C2-B935-59125E48BBE4}"/>
          </ac:picMkLst>
        </pc:picChg>
        <pc:picChg chg="add del mod">
          <ac:chgData name="" userId="23ee0890e7de5afc" providerId="LiveId" clId="{ABCCD801-F9A1-462F-BFCF-8BF093ED8C4E}" dt="2022-11-30T06:38:35.051" v="1464"/>
          <ac:picMkLst>
            <pc:docMk/>
            <pc:sldMk cId="565674746" sldId="922"/>
            <ac:picMk id="14" creationId="{C5C474FA-5CE4-4F9F-ABEF-F3D13AED1EF9}"/>
          </ac:picMkLst>
        </pc:picChg>
      </pc:sldChg>
      <pc:sldChg chg="modSp add ord">
        <pc:chgData name="" userId="23ee0890e7de5afc" providerId="LiveId" clId="{ABCCD801-F9A1-462F-BFCF-8BF093ED8C4E}" dt="2022-11-30T06:35:50.707" v="1409"/>
        <pc:sldMkLst>
          <pc:docMk/>
          <pc:sldMk cId="1290004579" sldId="923"/>
        </pc:sldMkLst>
        <pc:picChg chg="mod">
          <ac:chgData name="" userId="23ee0890e7de5afc" providerId="LiveId" clId="{ABCCD801-F9A1-462F-BFCF-8BF093ED8C4E}" dt="2022-11-30T06:35:48.356" v="1408" actId="1076"/>
          <ac:picMkLst>
            <pc:docMk/>
            <pc:sldMk cId="1290004579" sldId="923"/>
            <ac:picMk id="3" creationId="{6FFDCA6E-C1A3-48AE-9C07-D8C668261FC0}"/>
          </ac:picMkLst>
        </pc:picChg>
      </pc:sldChg>
      <pc:sldChg chg="addSp delSp modSp add">
        <pc:chgData name="" userId="23ee0890e7de5afc" providerId="LiveId" clId="{ABCCD801-F9A1-462F-BFCF-8BF093ED8C4E}" dt="2022-11-30T06:41:33.445" v="1525" actId="1076"/>
        <pc:sldMkLst>
          <pc:docMk/>
          <pc:sldMk cId="2131511741" sldId="924"/>
        </pc:sldMkLst>
        <pc:spChg chg="mod">
          <ac:chgData name="" userId="23ee0890e7de5afc" providerId="LiveId" clId="{ABCCD801-F9A1-462F-BFCF-8BF093ED8C4E}" dt="2022-11-30T06:40:37.748" v="1515"/>
          <ac:spMkLst>
            <pc:docMk/>
            <pc:sldMk cId="2131511741" sldId="924"/>
            <ac:spMk id="6" creationId="{550E972F-1191-4991-B483-229BCF5B2B12}"/>
          </ac:spMkLst>
        </pc:spChg>
        <pc:picChg chg="add del mod">
          <ac:chgData name="" userId="23ee0890e7de5afc" providerId="LiveId" clId="{ABCCD801-F9A1-462F-BFCF-8BF093ED8C4E}" dt="2022-11-30T06:41:08.978" v="1521"/>
          <ac:picMkLst>
            <pc:docMk/>
            <pc:sldMk cId="2131511741" sldId="924"/>
            <ac:picMk id="3" creationId="{55FC9E2D-5692-4250-9659-3A71935BBE90}"/>
          </ac:picMkLst>
        </pc:picChg>
        <pc:picChg chg="add mod">
          <ac:chgData name="" userId="23ee0890e7de5afc" providerId="LiveId" clId="{ABCCD801-F9A1-462F-BFCF-8BF093ED8C4E}" dt="2022-11-30T06:41:33.445" v="1525" actId="1076"/>
          <ac:picMkLst>
            <pc:docMk/>
            <pc:sldMk cId="2131511741" sldId="924"/>
            <ac:picMk id="7" creationId="{CB8DC3AA-C224-4B7B-80FF-22A62F9CD5C4}"/>
          </ac:picMkLst>
        </pc:picChg>
        <pc:picChg chg="del">
          <ac:chgData name="" userId="23ee0890e7de5afc" providerId="LiveId" clId="{ABCCD801-F9A1-462F-BFCF-8BF093ED8C4E}" dt="2022-11-30T06:40:03.016" v="1470" actId="478"/>
          <ac:picMkLst>
            <pc:docMk/>
            <pc:sldMk cId="2131511741" sldId="924"/>
            <ac:picMk id="12" creationId="{EDE9CEB2-731A-40C2-B935-59125E48BBE4}"/>
          </ac:picMkLst>
        </pc:picChg>
      </pc:sldChg>
      <pc:sldChg chg="addSp delSp modSp add ord">
        <pc:chgData name="" userId="23ee0890e7de5afc" providerId="LiveId" clId="{ABCCD801-F9A1-462F-BFCF-8BF093ED8C4E}" dt="2022-11-30T06:50:24.045" v="1659"/>
        <pc:sldMkLst>
          <pc:docMk/>
          <pc:sldMk cId="2867640596" sldId="925"/>
        </pc:sldMkLst>
        <pc:spChg chg="mod">
          <ac:chgData name="" userId="23ee0890e7de5afc" providerId="LiveId" clId="{ABCCD801-F9A1-462F-BFCF-8BF093ED8C4E}" dt="2022-11-30T06:47:37.836" v="1643"/>
          <ac:spMkLst>
            <pc:docMk/>
            <pc:sldMk cId="2867640596" sldId="925"/>
            <ac:spMk id="6" creationId="{550E972F-1191-4991-B483-229BCF5B2B12}"/>
          </ac:spMkLst>
        </pc:spChg>
        <pc:picChg chg="add mod">
          <ac:chgData name="" userId="23ee0890e7de5afc" providerId="LiveId" clId="{ABCCD801-F9A1-462F-BFCF-8BF093ED8C4E}" dt="2022-11-30T06:48:40.775" v="1653" actId="1076"/>
          <ac:picMkLst>
            <pc:docMk/>
            <pc:sldMk cId="2867640596" sldId="925"/>
            <ac:picMk id="3" creationId="{827559D8-4B19-4DCB-9A27-A9FE98F3E761}"/>
          </ac:picMkLst>
        </pc:picChg>
        <pc:picChg chg="del">
          <ac:chgData name="" userId="23ee0890e7de5afc" providerId="LiveId" clId="{ABCCD801-F9A1-462F-BFCF-8BF093ED8C4E}" dt="2022-11-30T06:45:49.813" v="1527" actId="478"/>
          <ac:picMkLst>
            <pc:docMk/>
            <pc:sldMk cId="2867640596" sldId="925"/>
            <ac:picMk id="7" creationId="{CB8DC3AA-C224-4B7B-80FF-22A62F9CD5C4}"/>
          </ac:picMkLst>
        </pc:picChg>
        <pc:picChg chg="add mod">
          <ac:chgData name="" userId="23ee0890e7de5afc" providerId="LiveId" clId="{ABCCD801-F9A1-462F-BFCF-8BF093ED8C4E}" dt="2022-11-30T06:48:31.947" v="1650" actId="1076"/>
          <ac:picMkLst>
            <pc:docMk/>
            <pc:sldMk cId="2867640596" sldId="925"/>
            <ac:picMk id="9" creationId="{4094DBA6-7CF6-4BFF-8DB6-FB8CB49AC153}"/>
          </ac:picMkLst>
        </pc:picChg>
      </pc:sldChg>
      <pc:sldChg chg="addSp delSp modSp add del">
        <pc:chgData name="" userId="23ee0890e7de5afc" providerId="LiveId" clId="{ABCCD801-F9A1-462F-BFCF-8BF093ED8C4E}" dt="2022-11-30T09:19:31.632" v="2927" actId="2696"/>
        <pc:sldMkLst>
          <pc:docMk/>
          <pc:sldMk cId="2399514161" sldId="926"/>
        </pc:sldMkLst>
        <pc:spChg chg="mod">
          <ac:chgData name="" userId="23ee0890e7de5afc" providerId="LiveId" clId="{ABCCD801-F9A1-462F-BFCF-8BF093ED8C4E}" dt="2022-11-30T06:53:06.438" v="1720"/>
          <ac:spMkLst>
            <pc:docMk/>
            <pc:sldMk cId="2399514161" sldId="926"/>
            <ac:spMk id="6" creationId="{550E972F-1191-4991-B483-229BCF5B2B12}"/>
          </ac:spMkLst>
        </pc:spChg>
        <pc:picChg chg="add mod ord">
          <ac:chgData name="" userId="23ee0890e7de5afc" providerId="LiveId" clId="{ABCCD801-F9A1-462F-BFCF-8BF093ED8C4E}" dt="2022-11-30T09:18:13.800" v="2915" actId="167"/>
          <ac:picMkLst>
            <pc:docMk/>
            <pc:sldMk cId="2399514161" sldId="926"/>
            <ac:picMk id="3" creationId="{BAF91666-ECA1-4018-AC70-B3F57F13369E}"/>
          </ac:picMkLst>
        </pc:picChg>
        <pc:picChg chg="del">
          <ac:chgData name="" userId="23ee0890e7de5afc" providerId="LiveId" clId="{ABCCD801-F9A1-462F-BFCF-8BF093ED8C4E}" dt="2022-11-30T06:49:35.020" v="1655" actId="478"/>
          <ac:picMkLst>
            <pc:docMk/>
            <pc:sldMk cId="2399514161" sldId="926"/>
            <ac:picMk id="7" creationId="{CB8DC3AA-C224-4B7B-80FF-22A62F9CD5C4}"/>
          </ac:picMkLst>
        </pc:picChg>
        <pc:picChg chg="add del mod ord">
          <ac:chgData name="" userId="23ee0890e7de5afc" providerId="LiveId" clId="{ABCCD801-F9A1-462F-BFCF-8BF093ED8C4E}" dt="2022-11-30T09:19:09.349" v="2921" actId="478"/>
          <ac:picMkLst>
            <pc:docMk/>
            <pc:sldMk cId="2399514161" sldId="926"/>
            <ac:picMk id="9" creationId="{E990182C-B43E-44A7-A1D0-398027A635E9}"/>
          </ac:picMkLst>
        </pc:picChg>
        <pc:picChg chg="ord">
          <ac:chgData name="" userId="23ee0890e7de5afc" providerId="LiveId" clId="{ABCCD801-F9A1-462F-BFCF-8BF093ED8C4E}" dt="2022-11-30T09:18:28.610" v="2918" actId="167"/>
          <ac:picMkLst>
            <pc:docMk/>
            <pc:sldMk cId="2399514161" sldId="926"/>
            <ac:picMk id="10" creationId="{9E4A7C18-1AE7-4119-83D6-930A86841595}"/>
          </ac:picMkLst>
        </pc:picChg>
        <pc:picChg chg="add del mod">
          <ac:chgData name="" userId="23ee0890e7de5afc" providerId="LiveId" clId="{ABCCD801-F9A1-462F-BFCF-8BF093ED8C4E}" dt="2022-11-30T09:19:18.977" v="2924"/>
          <ac:picMkLst>
            <pc:docMk/>
            <pc:sldMk cId="2399514161" sldId="926"/>
            <ac:picMk id="11" creationId="{B516ABD3-ED11-4E10-B00E-385FA15463CD}"/>
          </ac:picMkLst>
        </pc:picChg>
      </pc:sldChg>
      <pc:sldChg chg="addSp delSp modSp add del">
        <pc:chgData name="" userId="23ee0890e7de5afc" providerId="LiveId" clId="{ABCCD801-F9A1-462F-BFCF-8BF093ED8C4E}" dt="2022-11-30T09:19:33.831" v="2928" actId="2696"/>
        <pc:sldMkLst>
          <pc:docMk/>
          <pc:sldMk cId="3635264378" sldId="927"/>
        </pc:sldMkLst>
        <pc:picChg chg="del">
          <ac:chgData name="" userId="23ee0890e7de5afc" providerId="LiveId" clId="{ABCCD801-F9A1-462F-BFCF-8BF093ED8C4E}" dt="2022-11-30T06:51:06.328" v="1674" actId="478"/>
          <ac:picMkLst>
            <pc:docMk/>
            <pc:sldMk cId="3635264378" sldId="927"/>
            <ac:picMk id="3" creationId="{BAF91666-ECA1-4018-AC70-B3F57F13369E}"/>
          </ac:picMkLst>
        </pc:picChg>
        <pc:picChg chg="add mod">
          <ac:chgData name="" userId="23ee0890e7de5afc" providerId="LiveId" clId="{ABCCD801-F9A1-462F-BFCF-8BF093ED8C4E}" dt="2022-11-30T06:51:38.144" v="1678" actId="1076"/>
          <ac:picMkLst>
            <pc:docMk/>
            <pc:sldMk cId="3635264378" sldId="927"/>
            <ac:picMk id="5" creationId="{234DDB14-81E4-4D0B-A199-2BE9F8BF0C4D}"/>
          </ac:picMkLst>
        </pc:picChg>
      </pc:sldChg>
      <pc:sldChg chg="addSp delSp modSp add">
        <pc:chgData name="" userId="23ee0890e7de5afc" providerId="LiveId" clId="{ABCCD801-F9A1-462F-BFCF-8BF093ED8C4E}" dt="2022-11-30T07:00:59.161" v="1777" actId="1076"/>
        <pc:sldMkLst>
          <pc:docMk/>
          <pc:sldMk cId="1337058926" sldId="928"/>
        </pc:sldMkLst>
        <pc:spChg chg="mod">
          <ac:chgData name="" userId="23ee0890e7de5afc" providerId="LiveId" clId="{ABCCD801-F9A1-462F-BFCF-8BF093ED8C4E}" dt="2022-11-30T06:58:38.276" v="1759"/>
          <ac:spMkLst>
            <pc:docMk/>
            <pc:sldMk cId="1337058926" sldId="928"/>
            <ac:spMk id="6" creationId="{550E972F-1191-4991-B483-229BCF5B2B12}"/>
          </ac:spMkLst>
        </pc:spChg>
        <pc:picChg chg="add del mod">
          <ac:chgData name="" userId="23ee0890e7de5afc" providerId="LiveId" clId="{ABCCD801-F9A1-462F-BFCF-8BF093ED8C4E}" dt="2022-11-30T06:59:47.178" v="1766" actId="478"/>
          <ac:picMkLst>
            <pc:docMk/>
            <pc:sldMk cId="1337058926" sldId="928"/>
            <ac:picMk id="3" creationId="{980EDB7A-2FE2-429C-8825-4C26ED426749}"/>
          </ac:picMkLst>
        </pc:picChg>
        <pc:picChg chg="del">
          <ac:chgData name="" userId="23ee0890e7de5afc" providerId="LiveId" clId="{ABCCD801-F9A1-462F-BFCF-8BF093ED8C4E}" dt="2022-11-30T06:53:45.932" v="1731" actId="478"/>
          <ac:picMkLst>
            <pc:docMk/>
            <pc:sldMk cId="1337058926" sldId="928"/>
            <ac:picMk id="5" creationId="{234DDB14-81E4-4D0B-A199-2BE9F8BF0C4D}"/>
          </ac:picMkLst>
        </pc:picChg>
        <pc:picChg chg="add del mod">
          <ac:chgData name="" userId="23ee0890e7de5afc" providerId="LiveId" clId="{ABCCD801-F9A1-462F-BFCF-8BF093ED8C4E}" dt="2022-11-30T06:59:54.394" v="1769" actId="478"/>
          <ac:picMkLst>
            <pc:docMk/>
            <pc:sldMk cId="1337058926" sldId="928"/>
            <ac:picMk id="9" creationId="{02EFF36D-5D4E-48EE-9E12-8F0A55DFE8EB}"/>
          </ac:picMkLst>
        </pc:picChg>
        <pc:picChg chg="add mod">
          <ac:chgData name="" userId="23ee0890e7de5afc" providerId="LiveId" clId="{ABCCD801-F9A1-462F-BFCF-8BF093ED8C4E}" dt="2022-11-30T07:00:32.793" v="1773" actId="1076"/>
          <ac:picMkLst>
            <pc:docMk/>
            <pc:sldMk cId="1337058926" sldId="928"/>
            <ac:picMk id="12" creationId="{AFA37F1C-DDC1-40A6-967C-B03D35AF06CC}"/>
          </ac:picMkLst>
        </pc:picChg>
        <pc:picChg chg="add mod">
          <ac:chgData name="" userId="23ee0890e7de5afc" providerId="LiveId" clId="{ABCCD801-F9A1-462F-BFCF-8BF093ED8C4E}" dt="2022-11-30T07:00:59.161" v="1777" actId="1076"/>
          <ac:picMkLst>
            <pc:docMk/>
            <pc:sldMk cId="1337058926" sldId="928"/>
            <ac:picMk id="14" creationId="{3893F9EF-37D0-43A5-ABC6-F2BBA347AC6E}"/>
          </ac:picMkLst>
        </pc:picChg>
      </pc:sldChg>
      <pc:sldChg chg="addSp delSp modSp add ord">
        <pc:chgData name="" userId="23ee0890e7de5afc" providerId="LiveId" clId="{ABCCD801-F9A1-462F-BFCF-8BF093ED8C4E}" dt="2022-11-30T07:02:57.281" v="1794" actId="14100"/>
        <pc:sldMkLst>
          <pc:docMk/>
          <pc:sldMk cId="4051979193" sldId="929"/>
        </pc:sldMkLst>
        <pc:spChg chg="mod">
          <ac:chgData name="" userId="23ee0890e7de5afc" providerId="LiveId" clId="{ABCCD801-F9A1-462F-BFCF-8BF093ED8C4E}" dt="2022-11-30T07:02:28.034" v="1791"/>
          <ac:spMkLst>
            <pc:docMk/>
            <pc:sldMk cId="4051979193" sldId="929"/>
            <ac:spMk id="6" creationId="{550E972F-1191-4991-B483-229BCF5B2B12}"/>
          </ac:spMkLst>
        </pc:spChg>
        <pc:picChg chg="add mod">
          <ac:chgData name="" userId="23ee0890e7de5afc" providerId="LiveId" clId="{ABCCD801-F9A1-462F-BFCF-8BF093ED8C4E}" dt="2022-11-30T07:02:57.281" v="1794" actId="14100"/>
          <ac:picMkLst>
            <pc:docMk/>
            <pc:sldMk cId="4051979193" sldId="929"/>
            <ac:picMk id="3" creationId="{890988B2-9882-4C6B-9D97-5A4A02D84672}"/>
          </ac:picMkLst>
        </pc:picChg>
        <pc:picChg chg="del">
          <ac:chgData name="" userId="23ee0890e7de5afc" providerId="LiveId" clId="{ABCCD801-F9A1-462F-BFCF-8BF093ED8C4E}" dt="2022-11-30T07:02:18.718" v="1780" actId="478"/>
          <ac:picMkLst>
            <pc:docMk/>
            <pc:sldMk cId="4051979193" sldId="929"/>
            <ac:picMk id="5" creationId="{234DDB14-81E4-4D0B-A199-2BE9F8BF0C4D}"/>
          </ac:picMkLst>
        </pc:picChg>
      </pc:sldChg>
      <pc:sldChg chg="addSp delSp modSp add">
        <pc:chgData name="" userId="23ee0890e7de5afc" providerId="LiveId" clId="{ABCCD801-F9A1-462F-BFCF-8BF093ED8C4E}" dt="2022-11-30T07:08:57.064" v="1809" actId="1076"/>
        <pc:sldMkLst>
          <pc:docMk/>
          <pc:sldMk cId="395587033" sldId="930"/>
        </pc:sldMkLst>
        <pc:picChg chg="del">
          <ac:chgData name="" userId="23ee0890e7de5afc" providerId="LiveId" clId="{ABCCD801-F9A1-462F-BFCF-8BF093ED8C4E}" dt="2022-11-30T07:03:35.739" v="1796" actId="478"/>
          <ac:picMkLst>
            <pc:docMk/>
            <pc:sldMk cId="395587033" sldId="930"/>
            <ac:picMk id="3" creationId="{890988B2-9882-4C6B-9D97-5A4A02D84672}"/>
          </ac:picMkLst>
        </pc:picChg>
        <pc:picChg chg="add mod">
          <ac:chgData name="" userId="23ee0890e7de5afc" providerId="LiveId" clId="{ABCCD801-F9A1-462F-BFCF-8BF093ED8C4E}" dt="2022-11-30T07:08:57.064" v="1809" actId="1076"/>
          <ac:picMkLst>
            <pc:docMk/>
            <pc:sldMk cId="395587033" sldId="930"/>
            <ac:picMk id="5" creationId="{3D843AB2-2D5C-47E3-ABA9-80DE48BEB6A8}"/>
          </ac:picMkLst>
        </pc:picChg>
        <pc:picChg chg="add del mod">
          <ac:chgData name="" userId="23ee0890e7de5afc" providerId="LiveId" clId="{ABCCD801-F9A1-462F-BFCF-8BF093ED8C4E}" dt="2022-11-30T07:08:52.635" v="1807" actId="478"/>
          <ac:picMkLst>
            <pc:docMk/>
            <pc:sldMk cId="395587033" sldId="930"/>
            <ac:picMk id="9" creationId="{1CAC5C1B-92F9-43E4-A803-6E5D35A9E1C5}"/>
          </ac:picMkLst>
        </pc:picChg>
      </pc:sldChg>
      <pc:sldChg chg="addSp delSp modSp add modNotesTx">
        <pc:chgData name="" userId="23ee0890e7de5afc" providerId="LiveId" clId="{ABCCD801-F9A1-462F-BFCF-8BF093ED8C4E}" dt="2022-11-30T07:55:12.301" v="2345"/>
        <pc:sldMkLst>
          <pc:docMk/>
          <pc:sldMk cId="3300332875" sldId="931"/>
        </pc:sldMkLst>
        <pc:spChg chg="mod">
          <ac:chgData name="" userId="23ee0890e7de5afc" providerId="LiveId" clId="{ABCCD801-F9A1-462F-BFCF-8BF093ED8C4E}" dt="2022-11-30T07:55:12.301" v="2345"/>
          <ac:spMkLst>
            <pc:docMk/>
            <pc:sldMk cId="3300332875" sldId="931"/>
            <ac:spMk id="6" creationId="{550E972F-1191-4991-B483-229BCF5B2B12}"/>
          </ac:spMkLst>
        </pc:spChg>
        <pc:picChg chg="add mod">
          <ac:chgData name="" userId="23ee0890e7de5afc" providerId="LiveId" clId="{ABCCD801-F9A1-462F-BFCF-8BF093ED8C4E}" dt="2022-11-30T07:10:07.470" v="1844" actId="14100"/>
          <ac:picMkLst>
            <pc:docMk/>
            <pc:sldMk cId="3300332875" sldId="931"/>
            <ac:picMk id="3" creationId="{EBF5A8BE-8831-4B6D-8F01-6DA24FAE5568}"/>
          </ac:picMkLst>
        </pc:picChg>
        <pc:picChg chg="del">
          <ac:chgData name="" userId="23ee0890e7de5afc" providerId="LiveId" clId="{ABCCD801-F9A1-462F-BFCF-8BF093ED8C4E}" dt="2022-11-30T07:09:02.337" v="1812" actId="478"/>
          <ac:picMkLst>
            <pc:docMk/>
            <pc:sldMk cId="3300332875" sldId="931"/>
            <ac:picMk id="5" creationId="{3D843AB2-2D5C-47E3-ABA9-80DE48BEB6A8}"/>
          </ac:picMkLst>
        </pc:picChg>
      </pc:sldChg>
      <pc:sldChg chg="delSp add del">
        <pc:chgData name="" userId="23ee0890e7de5afc" providerId="LiveId" clId="{ABCCD801-F9A1-462F-BFCF-8BF093ED8C4E}" dt="2022-11-30T07:08:58.475" v="1810" actId="2696"/>
        <pc:sldMkLst>
          <pc:docMk/>
          <pc:sldMk cId="3778546037" sldId="931"/>
        </pc:sldMkLst>
        <pc:picChg chg="del">
          <ac:chgData name="" userId="23ee0890e7de5afc" providerId="LiveId" clId="{ABCCD801-F9A1-462F-BFCF-8BF093ED8C4E}" dt="2022-11-30T07:08:46.355" v="1804" actId="478"/>
          <ac:picMkLst>
            <pc:docMk/>
            <pc:sldMk cId="3778546037" sldId="931"/>
            <ac:picMk id="9" creationId="{1CAC5C1B-92F9-43E4-A803-6E5D35A9E1C5}"/>
          </ac:picMkLst>
        </pc:picChg>
      </pc:sldChg>
      <pc:sldChg chg="addSp delSp modSp add modNotesTx">
        <pc:chgData name="" userId="23ee0890e7de5afc" providerId="LiveId" clId="{ABCCD801-F9A1-462F-BFCF-8BF093ED8C4E}" dt="2022-11-30T07:54:26.620" v="2317" actId="20577"/>
        <pc:sldMkLst>
          <pc:docMk/>
          <pc:sldMk cId="1216286285" sldId="932"/>
        </pc:sldMkLst>
        <pc:spChg chg="add del">
          <ac:chgData name="" userId="23ee0890e7de5afc" providerId="LiveId" clId="{ABCCD801-F9A1-462F-BFCF-8BF093ED8C4E}" dt="2022-11-30T07:13:31.978" v="1848"/>
          <ac:spMkLst>
            <pc:docMk/>
            <pc:sldMk cId="1216286285" sldId="932"/>
            <ac:spMk id="2" creationId="{E3F3FB25-993C-493B-AD31-871ADCFF2809}"/>
          </ac:spMkLst>
        </pc:spChg>
        <pc:spChg chg="mod">
          <ac:chgData name="" userId="23ee0890e7de5afc" providerId="LiveId" clId="{ABCCD801-F9A1-462F-BFCF-8BF093ED8C4E}" dt="2022-11-30T07:25:36.261" v="1872"/>
          <ac:spMkLst>
            <pc:docMk/>
            <pc:sldMk cId="1216286285" sldId="932"/>
            <ac:spMk id="6" creationId="{550E972F-1191-4991-B483-229BCF5B2B12}"/>
          </ac:spMkLst>
        </pc:spChg>
        <pc:picChg chg="del">
          <ac:chgData name="" userId="23ee0890e7de5afc" providerId="LiveId" clId="{ABCCD801-F9A1-462F-BFCF-8BF093ED8C4E}" dt="2022-11-30T07:12:01.594" v="1846" actId="478"/>
          <ac:picMkLst>
            <pc:docMk/>
            <pc:sldMk cId="1216286285" sldId="932"/>
            <ac:picMk id="3" creationId="{EBF5A8BE-8831-4B6D-8F01-6DA24FAE5568}"/>
          </ac:picMkLst>
        </pc:picChg>
        <pc:picChg chg="add del mod">
          <ac:chgData name="" userId="23ee0890e7de5afc" providerId="LiveId" clId="{ABCCD801-F9A1-462F-BFCF-8BF093ED8C4E}" dt="2022-11-30T07:16:33.743" v="1851" actId="478"/>
          <ac:picMkLst>
            <pc:docMk/>
            <pc:sldMk cId="1216286285" sldId="932"/>
            <ac:picMk id="7" creationId="{6246CDF6-AD58-457A-A9EA-D1F8C61E8D89}"/>
          </ac:picMkLst>
        </pc:picChg>
        <pc:picChg chg="add mod">
          <ac:chgData name="" userId="23ee0890e7de5afc" providerId="LiveId" clId="{ABCCD801-F9A1-462F-BFCF-8BF093ED8C4E}" dt="2022-11-30T07:17:41.406" v="1857" actId="1076"/>
          <ac:picMkLst>
            <pc:docMk/>
            <pc:sldMk cId="1216286285" sldId="932"/>
            <ac:picMk id="11" creationId="{143A6C6F-B832-4C58-9F9A-E9337BBBCC16}"/>
          </ac:picMkLst>
        </pc:picChg>
      </pc:sldChg>
      <pc:sldChg chg="addSp delSp modSp add modNotesTx">
        <pc:chgData name="" userId="23ee0890e7de5afc" providerId="LiveId" clId="{ABCCD801-F9A1-462F-BFCF-8BF093ED8C4E}" dt="2022-11-30T07:48:31.606" v="2302" actId="20577"/>
        <pc:sldMkLst>
          <pc:docMk/>
          <pc:sldMk cId="1058837103" sldId="933"/>
        </pc:sldMkLst>
        <pc:spChg chg="add del mod">
          <ac:chgData name="" userId="23ee0890e7de5afc" providerId="LiveId" clId="{ABCCD801-F9A1-462F-BFCF-8BF093ED8C4E}" dt="2022-11-30T07:28:43.701" v="1920" actId="478"/>
          <ac:spMkLst>
            <pc:docMk/>
            <pc:sldMk cId="1058837103" sldId="933"/>
            <ac:spMk id="2" creationId="{EAD1C7F6-3493-4C1C-B8A1-855B6B8013D2}"/>
          </ac:spMkLst>
        </pc:spChg>
        <pc:spChg chg="mod">
          <ac:chgData name="" userId="23ee0890e7de5afc" providerId="LiveId" clId="{ABCCD801-F9A1-462F-BFCF-8BF093ED8C4E}" dt="2022-11-30T07:48:31.606" v="2302" actId="20577"/>
          <ac:spMkLst>
            <pc:docMk/>
            <pc:sldMk cId="1058837103" sldId="933"/>
            <ac:spMk id="6" creationId="{550E972F-1191-4991-B483-229BCF5B2B12}"/>
          </ac:spMkLst>
        </pc:spChg>
        <pc:picChg chg="add mod">
          <ac:chgData name="" userId="23ee0890e7de5afc" providerId="LiveId" clId="{ABCCD801-F9A1-462F-BFCF-8BF093ED8C4E}" dt="2022-11-30T07:36:22.263" v="2137" actId="1076"/>
          <ac:picMkLst>
            <pc:docMk/>
            <pc:sldMk cId="1058837103" sldId="933"/>
            <ac:picMk id="5" creationId="{DB6F1B68-F834-49EF-B4D7-9A5ED3F819F7}"/>
          </ac:picMkLst>
        </pc:picChg>
        <pc:picChg chg="del">
          <ac:chgData name="" userId="23ee0890e7de5afc" providerId="LiveId" clId="{ABCCD801-F9A1-462F-BFCF-8BF093ED8C4E}" dt="2022-11-30T07:27:24.082" v="1909" actId="478"/>
          <ac:picMkLst>
            <pc:docMk/>
            <pc:sldMk cId="1058837103" sldId="933"/>
            <ac:picMk id="11" creationId="{143A6C6F-B832-4C58-9F9A-E9337BBBCC16}"/>
          </ac:picMkLst>
        </pc:picChg>
      </pc:sldChg>
      <pc:sldChg chg="addSp delSp modSp add del">
        <pc:chgData name="" userId="23ee0890e7de5afc" providerId="LiveId" clId="{ABCCD801-F9A1-462F-BFCF-8BF093ED8C4E}" dt="2022-11-30T07:30:37.294" v="1961" actId="2696"/>
        <pc:sldMkLst>
          <pc:docMk/>
          <pc:sldMk cId="620633734" sldId="934"/>
        </pc:sldMkLst>
        <pc:spChg chg="add del mod">
          <ac:chgData name="" userId="23ee0890e7de5afc" providerId="LiveId" clId="{ABCCD801-F9A1-462F-BFCF-8BF093ED8C4E}" dt="2022-11-30T07:29:44.183" v="1951" actId="478"/>
          <ac:spMkLst>
            <pc:docMk/>
            <pc:sldMk cId="620633734" sldId="934"/>
            <ac:spMk id="2" creationId="{74EBD3E8-2588-438D-B4FB-ECDE9A067CAD}"/>
          </ac:spMkLst>
        </pc:spChg>
        <pc:spChg chg="mod">
          <ac:chgData name="" userId="23ee0890e7de5afc" providerId="LiveId" clId="{ABCCD801-F9A1-462F-BFCF-8BF093ED8C4E}" dt="2022-11-30T07:30:25.742" v="1960" actId="20577"/>
          <ac:spMkLst>
            <pc:docMk/>
            <pc:sldMk cId="620633734" sldId="934"/>
            <ac:spMk id="6" creationId="{550E972F-1191-4991-B483-229BCF5B2B12}"/>
          </ac:spMkLst>
        </pc:spChg>
        <pc:picChg chg="del">
          <ac:chgData name="" userId="23ee0890e7de5afc" providerId="LiveId" clId="{ABCCD801-F9A1-462F-BFCF-8BF093ED8C4E}" dt="2022-11-30T07:29:10.760" v="1922" actId="478"/>
          <ac:picMkLst>
            <pc:docMk/>
            <pc:sldMk cId="620633734" sldId="934"/>
            <ac:picMk id="3" creationId="{6FFDCA6E-C1A3-48AE-9C07-D8C668261FC0}"/>
          </ac:picMkLst>
        </pc:picChg>
      </pc:sldChg>
      <pc:sldChg chg="addSp delSp modSp add">
        <pc:chgData name="" userId="23ee0890e7de5afc" providerId="LiveId" clId="{ABCCD801-F9A1-462F-BFCF-8BF093ED8C4E}" dt="2022-11-30T07:48:36.516" v="2305" actId="20577"/>
        <pc:sldMkLst>
          <pc:docMk/>
          <pc:sldMk cId="2577098520" sldId="934"/>
        </pc:sldMkLst>
        <pc:spChg chg="add del mod">
          <ac:chgData name="" userId="23ee0890e7de5afc" providerId="LiveId" clId="{ABCCD801-F9A1-462F-BFCF-8BF093ED8C4E}" dt="2022-11-30T07:41:06.512" v="2175" actId="478"/>
          <ac:spMkLst>
            <pc:docMk/>
            <pc:sldMk cId="2577098520" sldId="934"/>
            <ac:spMk id="2" creationId="{E0DD84A7-CD12-45FE-8AD8-0F0EAAA8545A}"/>
          </ac:spMkLst>
        </pc:spChg>
        <pc:spChg chg="mod">
          <ac:chgData name="" userId="23ee0890e7de5afc" providerId="LiveId" clId="{ABCCD801-F9A1-462F-BFCF-8BF093ED8C4E}" dt="2022-11-30T07:48:36.516" v="2305" actId="20577"/>
          <ac:spMkLst>
            <pc:docMk/>
            <pc:sldMk cId="2577098520" sldId="934"/>
            <ac:spMk id="6" creationId="{550E972F-1191-4991-B483-229BCF5B2B12}"/>
          </ac:spMkLst>
        </pc:spChg>
        <pc:picChg chg="del">
          <ac:chgData name="" userId="23ee0890e7de5afc" providerId="LiveId" clId="{ABCCD801-F9A1-462F-BFCF-8BF093ED8C4E}" dt="2022-11-30T07:42:18.021" v="2217" actId="478"/>
          <ac:picMkLst>
            <pc:docMk/>
            <pc:sldMk cId="2577098520" sldId="934"/>
            <ac:picMk id="5" creationId="{DB6F1B68-F834-49EF-B4D7-9A5ED3F819F7}"/>
          </ac:picMkLst>
        </pc:picChg>
        <pc:picChg chg="add mod">
          <ac:chgData name="" userId="23ee0890e7de5afc" providerId="LiveId" clId="{ABCCD801-F9A1-462F-BFCF-8BF093ED8C4E}" dt="2022-11-30T07:42:38.087" v="2221" actId="1076"/>
          <ac:picMkLst>
            <pc:docMk/>
            <pc:sldMk cId="2577098520" sldId="934"/>
            <ac:picMk id="7" creationId="{BD00382A-D871-4A39-B2B0-87C3CD02816E}"/>
          </ac:picMkLst>
        </pc:picChg>
        <pc:picChg chg="add mod">
          <ac:chgData name="" userId="23ee0890e7de5afc" providerId="LiveId" clId="{ABCCD801-F9A1-462F-BFCF-8BF093ED8C4E}" dt="2022-11-30T07:42:56.067" v="2225" actId="1076"/>
          <ac:picMkLst>
            <pc:docMk/>
            <pc:sldMk cId="2577098520" sldId="934"/>
            <ac:picMk id="11" creationId="{5849A9BB-235A-439E-A494-D40DCA826717}"/>
          </ac:picMkLst>
        </pc:picChg>
      </pc:sldChg>
      <pc:sldChg chg="addSp delSp modSp add ord">
        <pc:chgData name="" userId="23ee0890e7de5afc" providerId="LiveId" clId="{ABCCD801-F9A1-462F-BFCF-8BF093ED8C4E}" dt="2022-11-30T07:48:39.437" v="2307" actId="20577"/>
        <pc:sldMkLst>
          <pc:docMk/>
          <pc:sldMk cId="3687958316" sldId="935"/>
        </pc:sldMkLst>
        <pc:spChg chg="add del mod">
          <ac:chgData name="" userId="23ee0890e7de5afc" providerId="LiveId" clId="{ABCCD801-F9A1-462F-BFCF-8BF093ED8C4E}" dt="2022-11-30T07:46:02.936" v="2269" actId="478"/>
          <ac:spMkLst>
            <pc:docMk/>
            <pc:sldMk cId="3687958316" sldId="935"/>
            <ac:spMk id="2" creationId="{451CCE19-5EA6-44E1-AB5D-FB03A369270B}"/>
          </ac:spMkLst>
        </pc:spChg>
        <pc:spChg chg="mod">
          <ac:chgData name="" userId="23ee0890e7de5afc" providerId="LiveId" clId="{ABCCD801-F9A1-462F-BFCF-8BF093ED8C4E}" dt="2022-11-30T07:48:39.437" v="2307" actId="20577"/>
          <ac:spMkLst>
            <pc:docMk/>
            <pc:sldMk cId="3687958316" sldId="935"/>
            <ac:spMk id="6" creationId="{550E972F-1191-4991-B483-229BCF5B2B12}"/>
          </ac:spMkLst>
        </pc:spChg>
        <pc:picChg chg="del">
          <ac:chgData name="" userId="23ee0890e7de5afc" providerId="LiveId" clId="{ABCCD801-F9A1-462F-BFCF-8BF093ED8C4E}" dt="2022-11-30T07:43:50.559" v="2228" actId="478"/>
          <ac:picMkLst>
            <pc:docMk/>
            <pc:sldMk cId="3687958316" sldId="935"/>
            <ac:picMk id="5" creationId="{DB6F1B68-F834-49EF-B4D7-9A5ED3F819F7}"/>
          </ac:picMkLst>
        </pc:picChg>
        <pc:picChg chg="add mod">
          <ac:chgData name="" userId="23ee0890e7de5afc" providerId="LiveId" clId="{ABCCD801-F9A1-462F-BFCF-8BF093ED8C4E}" dt="2022-11-30T07:47:46.939" v="2294" actId="1076"/>
          <ac:picMkLst>
            <pc:docMk/>
            <pc:sldMk cId="3687958316" sldId="935"/>
            <ac:picMk id="7" creationId="{ED53E85F-BFEF-4F58-AB4A-8ECC825AA975}"/>
          </ac:picMkLst>
        </pc:picChg>
      </pc:sldChg>
      <pc:sldChg chg="addSp delSp modSp add ord modAnim">
        <pc:chgData name="" userId="23ee0890e7de5afc" providerId="LiveId" clId="{ABCCD801-F9A1-462F-BFCF-8BF093ED8C4E}" dt="2022-11-30T09:20:12.411" v="2930"/>
        <pc:sldMkLst>
          <pc:docMk/>
          <pc:sldMk cId="805886704" sldId="936"/>
        </pc:sldMkLst>
        <pc:spChg chg="mod">
          <ac:chgData name="" userId="23ee0890e7de5afc" providerId="LiveId" clId="{ABCCD801-F9A1-462F-BFCF-8BF093ED8C4E}" dt="2022-11-30T07:48:23.657" v="2301" actId="20577"/>
          <ac:spMkLst>
            <pc:docMk/>
            <pc:sldMk cId="805886704" sldId="936"/>
            <ac:spMk id="6" creationId="{550E972F-1191-4991-B483-229BCF5B2B12}"/>
          </ac:spMkLst>
        </pc:spChg>
        <pc:picChg chg="add mod">
          <ac:chgData name="" userId="23ee0890e7de5afc" providerId="LiveId" clId="{ABCCD801-F9A1-462F-BFCF-8BF093ED8C4E}" dt="2022-11-30T07:49:11.841" v="2311" actId="1076"/>
          <ac:picMkLst>
            <pc:docMk/>
            <pc:sldMk cId="805886704" sldId="936"/>
            <ac:picMk id="3" creationId="{5BB5045F-B58C-4C6B-9294-059230934B94}"/>
          </ac:picMkLst>
        </pc:picChg>
        <pc:picChg chg="del">
          <ac:chgData name="" userId="23ee0890e7de5afc" providerId="LiveId" clId="{ABCCD801-F9A1-462F-BFCF-8BF093ED8C4E}" dt="2022-11-30T07:48:18.763" v="2298" actId="478"/>
          <ac:picMkLst>
            <pc:docMk/>
            <pc:sldMk cId="805886704" sldId="936"/>
            <ac:picMk id="5" creationId="{DB6F1B68-F834-49EF-B4D7-9A5ED3F819F7}"/>
          </ac:picMkLst>
        </pc:picChg>
        <pc:picChg chg="add mod">
          <ac:chgData name="" userId="23ee0890e7de5afc" providerId="LiveId" clId="{ABCCD801-F9A1-462F-BFCF-8BF093ED8C4E}" dt="2022-11-30T07:53:26.323" v="2316" actId="1076"/>
          <ac:picMkLst>
            <pc:docMk/>
            <pc:sldMk cId="805886704" sldId="936"/>
            <ac:picMk id="9" creationId="{4E603354-0B7F-4946-A440-BB8CFF8CF5D9}"/>
          </ac:picMkLst>
        </pc:picChg>
      </pc:sldChg>
      <pc:sldChg chg="add del">
        <pc:chgData name="" userId="23ee0890e7de5afc" providerId="LiveId" clId="{ABCCD801-F9A1-462F-BFCF-8BF093ED8C4E}" dt="2022-11-30T07:48:12.317" v="2296" actId="2696"/>
        <pc:sldMkLst>
          <pc:docMk/>
          <pc:sldMk cId="2469927249" sldId="936"/>
        </pc:sldMkLst>
      </pc:sldChg>
      <pc:sldChg chg="addSp delSp modSp add">
        <pc:chgData name="" userId="23ee0890e7de5afc" providerId="LiveId" clId="{ABCCD801-F9A1-462F-BFCF-8BF093ED8C4E}" dt="2022-11-30T08:00:29.419" v="2525" actId="14100"/>
        <pc:sldMkLst>
          <pc:docMk/>
          <pc:sldMk cId="2350860379" sldId="937"/>
        </pc:sldMkLst>
        <pc:spChg chg="add del mod">
          <ac:chgData name="" userId="23ee0890e7de5afc" providerId="LiveId" clId="{ABCCD801-F9A1-462F-BFCF-8BF093ED8C4E}" dt="2022-11-30T07:59:32.625" v="2501" actId="478"/>
          <ac:spMkLst>
            <pc:docMk/>
            <pc:sldMk cId="2350860379" sldId="937"/>
            <ac:spMk id="2" creationId="{16FFBF8D-D3C3-4825-AD64-271D64BFEF96}"/>
          </ac:spMkLst>
        </pc:spChg>
        <pc:spChg chg="add del">
          <ac:chgData name="" userId="23ee0890e7de5afc" providerId="LiveId" clId="{ABCCD801-F9A1-462F-BFCF-8BF093ED8C4E}" dt="2022-11-30T07:57:19.428" v="2352"/>
          <ac:spMkLst>
            <pc:docMk/>
            <pc:sldMk cId="2350860379" sldId="937"/>
            <ac:spMk id="3" creationId="{B14EEB4D-A44B-4E6A-87DD-D264EEF67DFC}"/>
          </ac:spMkLst>
        </pc:spChg>
        <pc:spChg chg="mod">
          <ac:chgData name="" userId="23ee0890e7de5afc" providerId="LiveId" clId="{ABCCD801-F9A1-462F-BFCF-8BF093ED8C4E}" dt="2022-11-30T08:00:29.419" v="2525" actId="14100"/>
          <ac:spMkLst>
            <pc:docMk/>
            <pc:sldMk cId="2350860379" sldId="937"/>
            <ac:spMk id="6" creationId="{550E972F-1191-4991-B483-229BCF5B2B12}"/>
          </ac:spMkLst>
        </pc:spChg>
        <pc:picChg chg="del">
          <ac:chgData name="" userId="23ee0890e7de5afc" providerId="LiveId" clId="{ABCCD801-F9A1-462F-BFCF-8BF093ED8C4E}" dt="2022-11-30T08:00:24.173" v="2524" actId="478"/>
          <ac:picMkLst>
            <pc:docMk/>
            <pc:sldMk cId="2350860379" sldId="937"/>
            <ac:picMk id="7" creationId="{ED53E85F-BFEF-4F58-AB4A-8ECC825AA975}"/>
          </ac:picMkLst>
        </pc:picChg>
      </pc:sldChg>
      <pc:sldChg chg="addSp delSp modSp add modAnim modNotesTx">
        <pc:chgData name="" userId="23ee0890e7de5afc" providerId="LiveId" clId="{ABCCD801-F9A1-462F-BFCF-8BF093ED8C4E}" dt="2022-11-30T09:20:35.097" v="2931"/>
        <pc:sldMkLst>
          <pc:docMk/>
          <pc:sldMk cId="798063315" sldId="938"/>
        </pc:sldMkLst>
        <pc:spChg chg="mod">
          <ac:chgData name="" userId="23ee0890e7de5afc" providerId="LiveId" clId="{ABCCD801-F9A1-462F-BFCF-8BF093ED8C4E}" dt="2022-11-30T08:03:03.962" v="2563" actId="20577"/>
          <ac:spMkLst>
            <pc:docMk/>
            <pc:sldMk cId="798063315" sldId="938"/>
            <ac:spMk id="6" creationId="{550E972F-1191-4991-B483-229BCF5B2B12}"/>
          </ac:spMkLst>
        </pc:spChg>
        <pc:picChg chg="add mod">
          <ac:chgData name="" userId="23ee0890e7de5afc" providerId="LiveId" clId="{ABCCD801-F9A1-462F-BFCF-8BF093ED8C4E}" dt="2022-11-30T08:03:25.947" v="2566" actId="14100"/>
          <ac:picMkLst>
            <pc:docMk/>
            <pc:sldMk cId="798063315" sldId="938"/>
            <ac:picMk id="3" creationId="{FD3C76C6-952C-4227-9D1E-4592B7A6AA40}"/>
          </ac:picMkLst>
        </pc:picChg>
        <pc:picChg chg="add del mod">
          <ac:chgData name="" userId="23ee0890e7de5afc" providerId="LiveId" clId="{ABCCD801-F9A1-462F-BFCF-8BF093ED8C4E}" dt="2022-11-30T08:19:11.228" v="2584" actId="478"/>
          <ac:picMkLst>
            <pc:docMk/>
            <pc:sldMk cId="798063315" sldId="938"/>
            <ac:picMk id="7" creationId="{C59C06B9-79C1-4B67-923F-ECE44E8EC06E}"/>
          </ac:picMkLst>
        </pc:picChg>
        <pc:picChg chg="add mod">
          <ac:chgData name="" userId="23ee0890e7de5afc" providerId="LiveId" clId="{ABCCD801-F9A1-462F-BFCF-8BF093ED8C4E}" dt="2022-11-30T08:19:44.106" v="2586" actId="1076"/>
          <ac:picMkLst>
            <pc:docMk/>
            <pc:sldMk cId="798063315" sldId="938"/>
            <ac:picMk id="11" creationId="{DF3198E6-30F6-4C13-AA22-1EB8BAFD3C58}"/>
          </ac:picMkLst>
        </pc:picChg>
      </pc:sldChg>
      <pc:sldChg chg="addSp delSp modSp add modAnim modNotesTx">
        <pc:chgData name="" userId="23ee0890e7de5afc" providerId="LiveId" clId="{ABCCD801-F9A1-462F-BFCF-8BF093ED8C4E}" dt="2022-11-30T09:21:28.713" v="2932"/>
        <pc:sldMkLst>
          <pc:docMk/>
          <pc:sldMk cId="1557510916" sldId="939"/>
        </pc:sldMkLst>
        <pc:spChg chg="mod">
          <ac:chgData name="" userId="23ee0890e7de5afc" providerId="LiveId" clId="{ABCCD801-F9A1-462F-BFCF-8BF093ED8C4E}" dt="2022-11-30T08:33:50.680" v="2615"/>
          <ac:spMkLst>
            <pc:docMk/>
            <pc:sldMk cId="1557510916" sldId="939"/>
            <ac:spMk id="6" creationId="{550E972F-1191-4991-B483-229BCF5B2B12}"/>
          </ac:spMkLst>
        </pc:spChg>
        <pc:picChg chg="del">
          <ac:chgData name="" userId="23ee0890e7de5afc" providerId="LiveId" clId="{ABCCD801-F9A1-462F-BFCF-8BF093ED8C4E}" dt="2022-11-30T08:32:51.051" v="2591" actId="478"/>
          <ac:picMkLst>
            <pc:docMk/>
            <pc:sldMk cId="1557510916" sldId="939"/>
            <ac:picMk id="3" creationId="{FD3C76C6-952C-4227-9D1E-4592B7A6AA40}"/>
          </ac:picMkLst>
        </pc:picChg>
        <pc:picChg chg="add mod">
          <ac:chgData name="" userId="23ee0890e7de5afc" providerId="LiveId" clId="{ABCCD801-F9A1-462F-BFCF-8BF093ED8C4E}" dt="2022-11-30T08:35:10.387" v="2632" actId="1076"/>
          <ac:picMkLst>
            <pc:docMk/>
            <pc:sldMk cId="1557510916" sldId="939"/>
            <ac:picMk id="5" creationId="{8F56FDDA-56D6-4590-BC6B-2242F9B36C0C}"/>
          </ac:picMkLst>
        </pc:picChg>
        <pc:picChg chg="add mod">
          <ac:chgData name="" userId="23ee0890e7de5afc" providerId="LiveId" clId="{ABCCD801-F9A1-462F-BFCF-8BF093ED8C4E}" dt="2022-11-30T08:37:08.957" v="2648" actId="1035"/>
          <ac:picMkLst>
            <pc:docMk/>
            <pc:sldMk cId="1557510916" sldId="939"/>
            <ac:picMk id="9" creationId="{D4FD5598-3E32-4054-9EC1-07F2903017ED}"/>
          </ac:picMkLst>
        </pc:picChg>
        <pc:picChg chg="del mod">
          <ac:chgData name="" userId="23ee0890e7de5afc" providerId="LiveId" clId="{ABCCD801-F9A1-462F-BFCF-8BF093ED8C4E}" dt="2022-11-30T08:30:06.796" v="2590" actId="478"/>
          <ac:picMkLst>
            <pc:docMk/>
            <pc:sldMk cId="1557510916" sldId="939"/>
            <ac:picMk id="11" creationId="{DF3198E6-30F6-4C13-AA22-1EB8BAFD3C58}"/>
          </ac:picMkLst>
        </pc:picChg>
        <pc:picChg chg="add mod">
          <ac:chgData name="" userId="23ee0890e7de5afc" providerId="LiveId" clId="{ABCCD801-F9A1-462F-BFCF-8BF093ED8C4E}" dt="2022-11-30T08:35:00.271" v="2628" actId="1076"/>
          <ac:picMkLst>
            <pc:docMk/>
            <pc:sldMk cId="1557510916" sldId="939"/>
            <ac:picMk id="13" creationId="{AEEB9781-1432-4B56-B77C-37970224B69C}"/>
          </ac:picMkLst>
        </pc:picChg>
        <pc:picChg chg="add mod">
          <ac:chgData name="" userId="23ee0890e7de5afc" providerId="LiveId" clId="{ABCCD801-F9A1-462F-BFCF-8BF093ED8C4E}" dt="2022-11-30T08:37:13.279" v="2649" actId="1076"/>
          <ac:picMkLst>
            <pc:docMk/>
            <pc:sldMk cId="1557510916" sldId="939"/>
            <ac:picMk id="15" creationId="{05D0C253-F44E-437D-8B38-AC972AF375CA}"/>
          </ac:picMkLst>
        </pc:picChg>
      </pc:sldChg>
      <pc:sldChg chg="addSp delSp modSp add modNotesTx">
        <pc:chgData name="" userId="23ee0890e7de5afc" providerId="LiveId" clId="{ABCCD801-F9A1-462F-BFCF-8BF093ED8C4E}" dt="2022-11-30T09:27:21.105" v="2974" actId="1036"/>
        <pc:sldMkLst>
          <pc:docMk/>
          <pc:sldMk cId="3833397464" sldId="940"/>
        </pc:sldMkLst>
        <pc:spChg chg="mod">
          <ac:chgData name="" userId="23ee0890e7de5afc" providerId="LiveId" clId="{ABCCD801-F9A1-462F-BFCF-8BF093ED8C4E}" dt="2022-11-30T08:39:06.841" v="2657"/>
          <ac:spMkLst>
            <pc:docMk/>
            <pc:sldMk cId="3833397464" sldId="940"/>
            <ac:spMk id="6" creationId="{550E972F-1191-4991-B483-229BCF5B2B12}"/>
          </ac:spMkLst>
        </pc:spChg>
        <pc:picChg chg="add mod">
          <ac:chgData name="" userId="23ee0890e7de5afc" providerId="LiveId" clId="{ABCCD801-F9A1-462F-BFCF-8BF093ED8C4E}" dt="2022-11-30T09:27:21.105" v="2974" actId="1036"/>
          <ac:picMkLst>
            <pc:docMk/>
            <pc:sldMk cId="3833397464" sldId="940"/>
            <ac:picMk id="3" creationId="{8E5F110F-8CED-4C6C-B13F-497068071AE9}"/>
          </ac:picMkLst>
        </pc:picChg>
        <pc:picChg chg="del">
          <ac:chgData name="" userId="23ee0890e7de5afc" providerId="LiveId" clId="{ABCCD801-F9A1-462F-BFCF-8BF093ED8C4E}" dt="2022-11-30T08:39:26.849" v="2659" actId="478"/>
          <ac:picMkLst>
            <pc:docMk/>
            <pc:sldMk cId="3833397464" sldId="940"/>
            <ac:picMk id="5" creationId="{8F56FDDA-56D6-4590-BC6B-2242F9B36C0C}"/>
          </ac:picMkLst>
        </pc:picChg>
        <pc:picChg chg="add mod">
          <ac:chgData name="" userId="23ee0890e7de5afc" providerId="LiveId" clId="{ABCCD801-F9A1-462F-BFCF-8BF093ED8C4E}" dt="2022-11-30T09:27:12.763" v="2963" actId="1076"/>
          <ac:picMkLst>
            <pc:docMk/>
            <pc:sldMk cId="3833397464" sldId="940"/>
            <ac:picMk id="7" creationId="{FB52254D-E17F-4E79-B16C-8A829B60AE6B}"/>
          </ac:picMkLst>
        </pc:picChg>
        <pc:picChg chg="del">
          <ac:chgData name="" userId="23ee0890e7de5afc" providerId="LiveId" clId="{ABCCD801-F9A1-462F-BFCF-8BF093ED8C4E}" dt="2022-11-30T08:39:33.275" v="2662" actId="478"/>
          <ac:picMkLst>
            <pc:docMk/>
            <pc:sldMk cId="3833397464" sldId="940"/>
            <ac:picMk id="9" creationId="{D4FD5598-3E32-4054-9EC1-07F2903017ED}"/>
          </ac:picMkLst>
        </pc:picChg>
        <pc:picChg chg="add del mod">
          <ac:chgData name="" userId="23ee0890e7de5afc" providerId="LiveId" clId="{ABCCD801-F9A1-462F-BFCF-8BF093ED8C4E}" dt="2022-11-30T09:23:53.818" v="2942" actId="478"/>
          <ac:picMkLst>
            <pc:docMk/>
            <pc:sldMk cId="3833397464" sldId="940"/>
            <ac:picMk id="12" creationId="{D40675B9-664B-41D5-B26E-E61593DE7F62}"/>
          </ac:picMkLst>
        </pc:picChg>
        <pc:picChg chg="del">
          <ac:chgData name="" userId="23ee0890e7de5afc" providerId="LiveId" clId="{ABCCD801-F9A1-462F-BFCF-8BF093ED8C4E}" dt="2022-11-30T08:39:31.662" v="2661" actId="478"/>
          <ac:picMkLst>
            <pc:docMk/>
            <pc:sldMk cId="3833397464" sldId="940"/>
            <ac:picMk id="13" creationId="{AEEB9781-1432-4B56-B77C-37970224B69C}"/>
          </ac:picMkLst>
        </pc:picChg>
        <pc:picChg chg="del">
          <ac:chgData name="" userId="23ee0890e7de5afc" providerId="LiveId" clId="{ABCCD801-F9A1-462F-BFCF-8BF093ED8C4E}" dt="2022-11-30T08:39:34.987" v="2663" actId="478"/>
          <ac:picMkLst>
            <pc:docMk/>
            <pc:sldMk cId="3833397464" sldId="940"/>
            <ac:picMk id="15" creationId="{05D0C253-F44E-437D-8B38-AC972AF375CA}"/>
          </ac:picMkLst>
        </pc:picChg>
        <pc:picChg chg="add del mod">
          <ac:chgData name="" userId="23ee0890e7de5afc" providerId="LiveId" clId="{ABCCD801-F9A1-462F-BFCF-8BF093ED8C4E}" dt="2022-11-30T09:25:53.407" v="2948" actId="478"/>
          <ac:picMkLst>
            <pc:docMk/>
            <pc:sldMk cId="3833397464" sldId="940"/>
            <ac:picMk id="16" creationId="{09AFD951-6FA8-4638-A6E5-7114081F2515}"/>
          </ac:picMkLst>
        </pc:picChg>
        <pc:picChg chg="add del mod">
          <ac:chgData name="" userId="23ee0890e7de5afc" providerId="LiveId" clId="{ABCCD801-F9A1-462F-BFCF-8BF093ED8C4E}" dt="2022-11-30T09:26:11.158" v="2951" actId="478"/>
          <ac:picMkLst>
            <pc:docMk/>
            <pc:sldMk cId="3833397464" sldId="940"/>
            <ac:picMk id="18" creationId="{F9BD1A2E-5F54-416C-B255-46FA75783F40}"/>
          </ac:picMkLst>
        </pc:picChg>
        <pc:picChg chg="add del mod modCrop">
          <ac:chgData name="" userId="23ee0890e7de5afc" providerId="LiveId" clId="{ABCCD801-F9A1-462F-BFCF-8BF093ED8C4E}" dt="2022-11-30T09:26:41.695" v="2957" actId="478"/>
          <ac:picMkLst>
            <pc:docMk/>
            <pc:sldMk cId="3833397464" sldId="940"/>
            <ac:picMk id="20" creationId="{9630EDE1-508D-4470-9A9F-C287E4C8C464}"/>
          </ac:picMkLst>
        </pc:picChg>
        <pc:picChg chg="add mod">
          <ac:chgData name="" userId="23ee0890e7de5afc" providerId="LiveId" clId="{ABCCD801-F9A1-462F-BFCF-8BF093ED8C4E}" dt="2022-11-30T09:27:21.105" v="2974" actId="1036"/>
          <ac:picMkLst>
            <pc:docMk/>
            <pc:sldMk cId="3833397464" sldId="940"/>
            <ac:picMk id="22" creationId="{219E8B3E-9BF2-4078-AD35-F99BD4B006C5}"/>
          </ac:picMkLst>
        </pc:picChg>
      </pc:sldChg>
      <pc:sldChg chg="addSp delSp modSp add">
        <pc:chgData name="" userId="23ee0890e7de5afc" providerId="LiveId" clId="{ABCCD801-F9A1-462F-BFCF-8BF093ED8C4E}" dt="2022-11-30T08:52:17.221" v="2732" actId="478"/>
        <pc:sldMkLst>
          <pc:docMk/>
          <pc:sldMk cId="3349646982" sldId="941"/>
        </pc:sldMkLst>
        <pc:spChg chg="mod">
          <ac:chgData name="" userId="23ee0890e7de5afc" providerId="LiveId" clId="{ABCCD801-F9A1-462F-BFCF-8BF093ED8C4E}" dt="2022-11-30T08:52:06.119" v="2730" actId="20577"/>
          <ac:spMkLst>
            <pc:docMk/>
            <pc:sldMk cId="3349646982" sldId="941"/>
            <ac:spMk id="6" creationId="{550E972F-1191-4991-B483-229BCF5B2B12}"/>
          </ac:spMkLst>
        </pc:spChg>
        <pc:spChg chg="add del mod">
          <ac:chgData name="" userId="23ee0890e7de5afc" providerId="LiveId" clId="{ABCCD801-F9A1-462F-BFCF-8BF093ED8C4E}" dt="2022-11-30T08:52:17.221" v="2732" actId="478"/>
          <ac:spMkLst>
            <pc:docMk/>
            <pc:sldMk cId="3349646982" sldId="941"/>
            <ac:spMk id="9" creationId="{D50626E1-1166-42C3-80F2-CFB92E57B74B}"/>
          </ac:spMkLst>
        </pc:spChg>
        <pc:picChg chg="del">
          <ac:chgData name="" userId="23ee0890e7de5afc" providerId="LiveId" clId="{ABCCD801-F9A1-462F-BFCF-8BF093ED8C4E}" dt="2022-11-30T08:48:52.604" v="2681" actId="478"/>
          <ac:picMkLst>
            <pc:docMk/>
            <pc:sldMk cId="3349646982" sldId="941"/>
            <ac:picMk id="3" creationId="{8E5F110F-8CED-4C6C-B13F-497068071AE9}"/>
          </ac:picMkLst>
        </pc:picChg>
        <pc:picChg chg="add mod">
          <ac:chgData name="" userId="23ee0890e7de5afc" providerId="LiveId" clId="{ABCCD801-F9A1-462F-BFCF-8BF093ED8C4E}" dt="2022-11-30T08:52:15.140" v="2731" actId="1076"/>
          <ac:picMkLst>
            <pc:docMk/>
            <pc:sldMk cId="3349646982" sldId="941"/>
            <ac:picMk id="5" creationId="{54DC86F7-C416-43F0-B8C1-6ACBD78D85D4}"/>
          </ac:picMkLst>
        </pc:picChg>
        <pc:picChg chg="del">
          <ac:chgData name="" userId="23ee0890e7de5afc" providerId="LiveId" clId="{ABCCD801-F9A1-462F-BFCF-8BF093ED8C4E}" dt="2022-11-30T08:48:51.065" v="2680" actId="478"/>
          <ac:picMkLst>
            <pc:docMk/>
            <pc:sldMk cId="3349646982" sldId="941"/>
            <ac:picMk id="7" creationId="{FB52254D-E17F-4E79-B16C-8A829B60AE6B}"/>
          </ac:picMkLst>
        </pc:picChg>
      </pc:sldChg>
      <pc:sldChg chg="addSp delSp modSp add">
        <pc:chgData name="" userId="23ee0890e7de5afc" providerId="LiveId" clId="{ABCCD801-F9A1-462F-BFCF-8BF093ED8C4E}" dt="2022-11-30T08:57:20.756" v="2766"/>
        <pc:sldMkLst>
          <pc:docMk/>
          <pc:sldMk cId="3446757710" sldId="942"/>
        </pc:sldMkLst>
        <pc:spChg chg="mod">
          <ac:chgData name="" userId="23ee0890e7de5afc" providerId="LiveId" clId="{ABCCD801-F9A1-462F-BFCF-8BF093ED8C4E}" dt="2022-11-30T08:57:20.756" v="2766"/>
          <ac:spMkLst>
            <pc:docMk/>
            <pc:sldMk cId="3446757710" sldId="942"/>
            <ac:spMk id="6" creationId="{550E972F-1191-4991-B483-229BCF5B2B12}"/>
          </ac:spMkLst>
        </pc:spChg>
        <pc:picChg chg="add del mod">
          <ac:chgData name="" userId="23ee0890e7de5afc" providerId="LiveId" clId="{ABCCD801-F9A1-462F-BFCF-8BF093ED8C4E}" dt="2022-11-30T08:56:45.888" v="2753" actId="478"/>
          <ac:picMkLst>
            <pc:docMk/>
            <pc:sldMk cId="3446757710" sldId="942"/>
            <ac:picMk id="3" creationId="{B057A431-0AFA-40C5-B79B-89148803FD56}"/>
          </ac:picMkLst>
        </pc:picChg>
        <pc:picChg chg="add del mod ord">
          <ac:chgData name="" userId="23ee0890e7de5afc" providerId="LiveId" clId="{ABCCD801-F9A1-462F-BFCF-8BF093ED8C4E}" dt="2022-11-30T08:56:47.563" v="2754" actId="478"/>
          <ac:picMkLst>
            <pc:docMk/>
            <pc:sldMk cId="3446757710" sldId="942"/>
            <ac:picMk id="7" creationId="{4774F795-6475-4F08-9B04-0A50C0A54E79}"/>
          </ac:picMkLst>
        </pc:picChg>
        <pc:picChg chg="add mod ord">
          <ac:chgData name="" userId="23ee0890e7de5afc" providerId="LiveId" clId="{ABCCD801-F9A1-462F-BFCF-8BF093ED8C4E}" dt="2022-11-30T08:56:56.601" v="2757" actId="1076"/>
          <ac:picMkLst>
            <pc:docMk/>
            <pc:sldMk cId="3446757710" sldId="942"/>
            <ac:picMk id="11" creationId="{41392EEA-240D-40ED-9295-7F84D287B6AC}"/>
          </ac:picMkLst>
        </pc:picChg>
        <pc:picChg chg="add mod">
          <ac:chgData name="" userId="23ee0890e7de5afc" providerId="LiveId" clId="{ABCCD801-F9A1-462F-BFCF-8BF093ED8C4E}" dt="2022-11-30T08:56:53.292" v="2756" actId="1076"/>
          <ac:picMkLst>
            <pc:docMk/>
            <pc:sldMk cId="3446757710" sldId="942"/>
            <ac:picMk id="13" creationId="{7DE95035-20F3-4B2B-84EC-4F7F3DF442B8}"/>
          </ac:picMkLst>
        </pc:picChg>
      </pc:sldChg>
      <pc:sldChg chg="delSp modSp add">
        <pc:chgData name="" userId="23ee0890e7de5afc" providerId="LiveId" clId="{ABCCD801-F9A1-462F-BFCF-8BF093ED8C4E}" dt="2022-11-30T08:57:41.609" v="2777" actId="1076"/>
        <pc:sldMkLst>
          <pc:docMk/>
          <pc:sldMk cId="4172148632" sldId="943"/>
        </pc:sldMkLst>
        <pc:spChg chg="mod">
          <ac:chgData name="" userId="23ee0890e7de5afc" providerId="LiveId" clId="{ABCCD801-F9A1-462F-BFCF-8BF093ED8C4E}" dt="2022-11-30T08:57:27.184" v="2770"/>
          <ac:spMkLst>
            <pc:docMk/>
            <pc:sldMk cId="4172148632" sldId="943"/>
            <ac:spMk id="6" creationId="{550E972F-1191-4991-B483-229BCF5B2B12}"/>
          </ac:spMkLst>
        </pc:spChg>
        <pc:picChg chg="mod">
          <ac:chgData name="" userId="23ee0890e7de5afc" providerId="LiveId" clId="{ABCCD801-F9A1-462F-BFCF-8BF093ED8C4E}" dt="2022-11-30T08:57:35.909" v="2774" actId="1076"/>
          <ac:picMkLst>
            <pc:docMk/>
            <pc:sldMk cId="4172148632" sldId="943"/>
            <ac:picMk id="3" creationId="{B057A431-0AFA-40C5-B79B-89148803FD56}"/>
          </ac:picMkLst>
        </pc:picChg>
        <pc:picChg chg="mod">
          <ac:chgData name="" userId="23ee0890e7de5afc" providerId="LiveId" clId="{ABCCD801-F9A1-462F-BFCF-8BF093ED8C4E}" dt="2022-11-30T08:57:41.609" v="2777" actId="1076"/>
          <ac:picMkLst>
            <pc:docMk/>
            <pc:sldMk cId="4172148632" sldId="943"/>
            <ac:picMk id="7" creationId="{4774F795-6475-4F08-9B04-0A50C0A54E79}"/>
          </ac:picMkLst>
        </pc:picChg>
        <pc:picChg chg="del">
          <ac:chgData name="" userId="23ee0890e7de5afc" providerId="LiveId" clId="{ABCCD801-F9A1-462F-BFCF-8BF093ED8C4E}" dt="2022-11-30T08:57:30.778" v="2772" actId="478"/>
          <ac:picMkLst>
            <pc:docMk/>
            <pc:sldMk cId="4172148632" sldId="943"/>
            <ac:picMk id="11" creationId="{41392EEA-240D-40ED-9295-7F84D287B6AC}"/>
          </ac:picMkLst>
        </pc:picChg>
        <pc:picChg chg="del">
          <ac:chgData name="" userId="23ee0890e7de5afc" providerId="LiveId" clId="{ABCCD801-F9A1-462F-BFCF-8BF093ED8C4E}" dt="2022-11-30T08:57:28.937" v="2771" actId="478"/>
          <ac:picMkLst>
            <pc:docMk/>
            <pc:sldMk cId="4172148632" sldId="943"/>
            <ac:picMk id="13" creationId="{7DE95035-20F3-4B2B-84EC-4F7F3DF442B8}"/>
          </ac:picMkLst>
        </pc:picChg>
      </pc:sldChg>
      <pc:sldChg chg="addSp delSp modSp add">
        <pc:chgData name="" userId="23ee0890e7de5afc" providerId="LiveId" clId="{ABCCD801-F9A1-462F-BFCF-8BF093ED8C4E}" dt="2022-11-30T09:04:19.667" v="2809" actId="1076"/>
        <pc:sldMkLst>
          <pc:docMk/>
          <pc:sldMk cId="413238794" sldId="944"/>
        </pc:sldMkLst>
        <pc:spChg chg="mod">
          <ac:chgData name="" userId="23ee0890e7de5afc" providerId="LiveId" clId="{ABCCD801-F9A1-462F-BFCF-8BF093ED8C4E}" dt="2022-11-30T08:58:09.935" v="2785"/>
          <ac:spMkLst>
            <pc:docMk/>
            <pc:sldMk cId="413238794" sldId="944"/>
            <ac:spMk id="6" creationId="{550E972F-1191-4991-B483-229BCF5B2B12}"/>
          </ac:spMkLst>
        </pc:spChg>
        <pc:picChg chg="del">
          <ac:chgData name="" userId="23ee0890e7de5afc" providerId="LiveId" clId="{ABCCD801-F9A1-462F-BFCF-8BF093ED8C4E}" dt="2022-11-30T08:58:03.691" v="2780" actId="478"/>
          <ac:picMkLst>
            <pc:docMk/>
            <pc:sldMk cId="413238794" sldId="944"/>
            <ac:picMk id="3" creationId="{B057A431-0AFA-40C5-B79B-89148803FD56}"/>
          </ac:picMkLst>
        </pc:picChg>
        <pc:picChg chg="add del mod modCrop">
          <ac:chgData name="" userId="23ee0890e7de5afc" providerId="LiveId" clId="{ABCCD801-F9A1-462F-BFCF-8BF093ED8C4E}" dt="2022-11-30T09:01:27.994" v="2798" actId="478"/>
          <ac:picMkLst>
            <pc:docMk/>
            <pc:sldMk cId="413238794" sldId="944"/>
            <ac:picMk id="5" creationId="{380B41AA-6B64-4EEB-8711-836227CF39C4}"/>
          </ac:picMkLst>
        </pc:picChg>
        <pc:picChg chg="del">
          <ac:chgData name="" userId="23ee0890e7de5afc" providerId="LiveId" clId="{ABCCD801-F9A1-462F-BFCF-8BF093ED8C4E}" dt="2022-11-30T08:58:02.015" v="2779" actId="478"/>
          <ac:picMkLst>
            <pc:docMk/>
            <pc:sldMk cId="413238794" sldId="944"/>
            <ac:picMk id="7" creationId="{4774F795-6475-4F08-9B04-0A50C0A54E79}"/>
          </ac:picMkLst>
        </pc:picChg>
        <pc:picChg chg="add del mod">
          <ac:chgData name="" userId="23ee0890e7de5afc" providerId="LiveId" clId="{ABCCD801-F9A1-462F-BFCF-8BF093ED8C4E}" dt="2022-11-30T09:01:50.499" v="2801"/>
          <ac:picMkLst>
            <pc:docMk/>
            <pc:sldMk cId="413238794" sldId="944"/>
            <ac:picMk id="11" creationId="{68404910-1796-4766-B499-E955DF4D3422}"/>
          </ac:picMkLst>
        </pc:picChg>
        <pc:picChg chg="add mod ord">
          <ac:chgData name="" userId="23ee0890e7de5afc" providerId="LiveId" clId="{ABCCD801-F9A1-462F-BFCF-8BF093ED8C4E}" dt="2022-11-30T09:04:06.107" v="2807" actId="1076"/>
          <ac:picMkLst>
            <pc:docMk/>
            <pc:sldMk cId="413238794" sldId="944"/>
            <ac:picMk id="13" creationId="{BF7BF50A-392A-4C34-85A7-66201C349561}"/>
          </ac:picMkLst>
        </pc:picChg>
        <pc:picChg chg="add mod">
          <ac:chgData name="" userId="23ee0890e7de5afc" providerId="LiveId" clId="{ABCCD801-F9A1-462F-BFCF-8BF093ED8C4E}" dt="2022-11-30T09:04:19.667" v="2809" actId="1076"/>
          <ac:picMkLst>
            <pc:docMk/>
            <pc:sldMk cId="413238794" sldId="944"/>
            <ac:picMk id="14" creationId="{7E2DD201-1307-42D4-AC20-46EFF3D86F1D}"/>
          </ac:picMkLst>
        </pc:picChg>
      </pc:sldChg>
      <pc:sldChg chg="addSp delSp modSp add">
        <pc:chgData name="" userId="23ee0890e7de5afc" providerId="LiveId" clId="{ABCCD801-F9A1-462F-BFCF-8BF093ED8C4E}" dt="2022-11-30T09:05:05.104" v="2814" actId="1076"/>
        <pc:sldMkLst>
          <pc:docMk/>
          <pc:sldMk cId="3368138933" sldId="945"/>
        </pc:sldMkLst>
        <pc:picChg chg="add del mod">
          <ac:chgData name="" userId="23ee0890e7de5afc" providerId="LiveId" clId="{ABCCD801-F9A1-462F-BFCF-8BF093ED8C4E}" dt="2022-11-30T09:04:25.489" v="2810" actId="478"/>
          <ac:picMkLst>
            <pc:docMk/>
            <pc:sldMk cId="3368138933" sldId="945"/>
            <ac:picMk id="3" creationId="{14E42C7E-1C0E-40F2-9B66-69AAF6F5BF59}"/>
          </ac:picMkLst>
        </pc:picChg>
        <pc:picChg chg="add mod">
          <ac:chgData name="" userId="23ee0890e7de5afc" providerId="LiveId" clId="{ABCCD801-F9A1-462F-BFCF-8BF093ED8C4E}" dt="2022-11-30T09:05:05.104" v="2814" actId="1076"/>
          <ac:picMkLst>
            <pc:docMk/>
            <pc:sldMk cId="3368138933" sldId="945"/>
            <ac:picMk id="7" creationId="{53157752-7F77-4D3A-AD83-A12E19C188EC}"/>
          </ac:picMkLst>
        </pc:picChg>
      </pc:sldChg>
      <pc:sldChg chg="addSp modSp add ord">
        <pc:chgData name="" userId="23ee0890e7de5afc" providerId="LiveId" clId="{ABCCD801-F9A1-462F-BFCF-8BF093ED8C4E}" dt="2022-11-30T09:01:56.044" v="2803" actId="1076"/>
        <pc:sldMkLst>
          <pc:docMk/>
          <pc:sldMk cId="1646319593" sldId="946"/>
        </pc:sldMkLst>
        <pc:picChg chg="add mod">
          <ac:chgData name="" userId="23ee0890e7de5afc" providerId="LiveId" clId="{ABCCD801-F9A1-462F-BFCF-8BF093ED8C4E}" dt="2022-11-30T08:59:51.025" v="2792" actId="14100"/>
          <ac:picMkLst>
            <pc:docMk/>
            <pc:sldMk cId="1646319593" sldId="946"/>
            <ac:picMk id="2" creationId="{6E3F5375-C17D-42BE-8118-189148BB0E8C}"/>
          </ac:picMkLst>
        </pc:picChg>
        <pc:picChg chg="add mod">
          <ac:chgData name="" userId="23ee0890e7de5afc" providerId="LiveId" clId="{ABCCD801-F9A1-462F-BFCF-8BF093ED8C4E}" dt="2022-11-30T09:01:56.044" v="2803" actId="1076"/>
          <ac:picMkLst>
            <pc:docMk/>
            <pc:sldMk cId="1646319593" sldId="946"/>
            <ac:picMk id="7" creationId="{F68D67FF-48AF-413B-BD3C-466400DDD782}"/>
          </ac:picMkLst>
        </pc:picChg>
      </pc:sldChg>
      <pc:sldChg chg="addSp delSp modSp add">
        <pc:chgData name="" userId="23ee0890e7de5afc" providerId="LiveId" clId="{ABCCD801-F9A1-462F-BFCF-8BF093ED8C4E}" dt="2022-11-30T09:07:18.419" v="2820" actId="1076"/>
        <pc:sldMkLst>
          <pc:docMk/>
          <pc:sldMk cId="2655281307" sldId="947"/>
        </pc:sldMkLst>
        <pc:picChg chg="add mod">
          <ac:chgData name="" userId="23ee0890e7de5afc" providerId="LiveId" clId="{ABCCD801-F9A1-462F-BFCF-8BF093ED8C4E}" dt="2022-11-30T09:07:18.419" v="2820" actId="1076"/>
          <ac:picMkLst>
            <pc:docMk/>
            <pc:sldMk cId="2655281307" sldId="947"/>
            <ac:picMk id="3" creationId="{DCEB1723-EF43-4137-B5BD-E4C9A6A6BD9C}"/>
          </ac:picMkLst>
        </pc:picChg>
        <pc:picChg chg="del">
          <ac:chgData name="" userId="23ee0890e7de5afc" providerId="LiveId" clId="{ABCCD801-F9A1-462F-BFCF-8BF093ED8C4E}" dt="2022-11-30T09:07:04.206" v="2816" actId="478"/>
          <ac:picMkLst>
            <pc:docMk/>
            <pc:sldMk cId="2655281307" sldId="947"/>
            <ac:picMk id="7" creationId="{53157752-7F77-4D3A-AD83-A12E19C188EC}"/>
          </ac:picMkLst>
        </pc:picChg>
      </pc:sldChg>
      <pc:sldChg chg="addSp delSp modSp add">
        <pc:chgData name="" userId="23ee0890e7de5afc" providerId="LiveId" clId="{ABCCD801-F9A1-462F-BFCF-8BF093ED8C4E}" dt="2022-11-30T09:08:30.128" v="2830" actId="1076"/>
        <pc:sldMkLst>
          <pc:docMk/>
          <pc:sldMk cId="1535762965" sldId="948"/>
        </pc:sldMkLst>
        <pc:picChg chg="del">
          <ac:chgData name="" userId="23ee0890e7de5afc" providerId="LiveId" clId="{ABCCD801-F9A1-462F-BFCF-8BF093ED8C4E}" dt="2022-11-30T09:07:48.417" v="2822" actId="478"/>
          <ac:picMkLst>
            <pc:docMk/>
            <pc:sldMk cId="1535762965" sldId="948"/>
            <ac:picMk id="3" creationId="{DCEB1723-EF43-4137-B5BD-E4C9A6A6BD9C}"/>
          </ac:picMkLst>
        </pc:picChg>
        <pc:picChg chg="add mod">
          <ac:chgData name="" userId="23ee0890e7de5afc" providerId="LiveId" clId="{ABCCD801-F9A1-462F-BFCF-8BF093ED8C4E}" dt="2022-11-30T09:08:01.891" v="2826" actId="1076"/>
          <ac:picMkLst>
            <pc:docMk/>
            <pc:sldMk cId="1535762965" sldId="948"/>
            <ac:picMk id="5" creationId="{832B32A3-6D77-4E02-A146-D9F4F41963E6}"/>
          </ac:picMkLst>
        </pc:picChg>
        <pc:picChg chg="add mod">
          <ac:chgData name="" userId="23ee0890e7de5afc" providerId="LiveId" clId="{ABCCD801-F9A1-462F-BFCF-8BF093ED8C4E}" dt="2022-11-30T09:08:30.128" v="2830" actId="1076"/>
          <ac:picMkLst>
            <pc:docMk/>
            <pc:sldMk cId="1535762965" sldId="948"/>
            <ac:picMk id="9" creationId="{AD33FBA1-F79F-4C08-9AC0-8098387197B4}"/>
          </ac:picMkLst>
        </pc:picChg>
      </pc:sldChg>
      <pc:sldChg chg="delSp modSp add">
        <pc:chgData name="" userId="23ee0890e7de5afc" providerId="LiveId" clId="{ABCCD801-F9A1-462F-BFCF-8BF093ED8C4E}" dt="2022-11-30T09:12:33.067" v="2907"/>
        <pc:sldMkLst>
          <pc:docMk/>
          <pc:sldMk cId="1806754054" sldId="949"/>
        </pc:sldMkLst>
        <pc:spChg chg="mod">
          <ac:chgData name="" userId="23ee0890e7de5afc" providerId="LiveId" clId="{ABCCD801-F9A1-462F-BFCF-8BF093ED8C4E}" dt="2022-11-30T09:11:02.837" v="2887"/>
          <ac:spMkLst>
            <pc:docMk/>
            <pc:sldMk cId="1806754054" sldId="949"/>
            <ac:spMk id="4" creationId="{1742BE13-BD81-4B29-8F9B-FFD13D5D7A8E}"/>
          </ac:spMkLst>
        </pc:spChg>
        <pc:spChg chg="mod">
          <ac:chgData name="" userId="23ee0890e7de5afc" providerId="LiveId" clId="{ABCCD801-F9A1-462F-BFCF-8BF093ED8C4E}" dt="2022-11-30T09:12:33.067" v="2907"/>
          <ac:spMkLst>
            <pc:docMk/>
            <pc:sldMk cId="1806754054" sldId="949"/>
            <ac:spMk id="6" creationId="{550E972F-1191-4991-B483-229BCF5B2B12}"/>
          </ac:spMkLst>
        </pc:spChg>
        <pc:picChg chg="del">
          <ac:chgData name="" userId="23ee0890e7de5afc" providerId="LiveId" clId="{ABCCD801-F9A1-462F-BFCF-8BF093ED8C4E}" dt="2022-11-30T09:09:01.896" v="2832" actId="478"/>
          <ac:picMkLst>
            <pc:docMk/>
            <pc:sldMk cId="1806754054" sldId="949"/>
            <ac:picMk id="5" creationId="{832B32A3-6D77-4E02-A146-D9F4F41963E6}"/>
          </ac:picMkLst>
        </pc:picChg>
        <pc:picChg chg="del">
          <ac:chgData name="" userId="23ee0890e7de5afc" providerId="LiveId" clId="{ABCCD801-F9A1-462F-BFCF-8BF093ED8C4E}" dt="2022-11-30T09:09:03.283" v="2833" actId="478"/>
          <ac:picMkLst>
            <pc:docMk/>
            <pc:sldMk cId="1806754054" sldId="949"/>
            <ac:picMk id="9" creationId="{AD33FBA1-F79F-4C08-9AC0-8098387197B4}"/>
          </ac:picMkLst>
        </pc:picChg>
      </pc:sldChg>
      <pc:sldChg chg="addSp modSp add modAnim">
        <pc:chgData name="" userId="23ee0890e7de5afc" providerId="LiveId" clId="{ABCCD801-F9A1-462F-BFCF-8BF093ED8C4E}" dt="2022-11-30T09:19:45.211" v="2929"/>
        <pc:sldMkLst>
          <pc:docMk/>
          <pc:sldMk cId="3043982397" sldId="950"/>
        </pc:sldMkLst>
        <pc:picChg chg="add mod">
          <ac:chgData name="" userId="23ee0890e7de5afc" providerId="LiveId" clId="{ABCCD801-F9A1-462F-BFCF-8BF093ED8C4E}" dt="2022-11-30T09:19:28.923" v="2926" actId="1076"/>
          <ac:picMkLst>
            <pc:docMk/>
            <pc:sldMk cId="3043982397" sldId="950"/>
            <ac:picMk id="7" creationId="{EE798C42-0758-47B6-B929-8474C476210D}"/>
          </ac:picMkLst>
        </pc:picChg>
      </pc:sldChg>
    </pc:docChg>
  </pc:docChgLst>
  <pc:docChgLst>
    <pc:chgData userId="23ee0890e7de5afc" providerId="LiveId" clId="{9C508B9D-EB8C-4918-9856-A7CC209AB510}"/>
    <pc:docChg chg="undo custSel addSld delSld modSld sldOrd">
      <pc:chgData name="" userId="23ee0890e7de5afc" providerId="LiveId" clId="{9C508B9D-EB8C-4918-9856-A7CC209AB510}" dt="2022-11-09T16:06:04.393" v="13040" actId="1076"/>
      <pc:docMkLst>
        <pc:docMk/>
      </pc:docMkLst>
      <pc:sldChg chg="modSp">
        <pc:chgData name="" userId="23ee0890e7de5afc" providerId="LiveId" clId="{9C508B9D-EB8C-4918-9856-A7CC209AB510}" dt="2022-10-27T03:00:37.249" v="39"/>
        <pc:sldMkLst>
          <pc:docMk/>
          <pc:sldMk cId="2642806125" sldId="269"/>
        </pc:sldMkLst>
        <pc:spChg chg="mod">
          <ac:chgData name="" userId="23ee0890e7de5afc" providerId="LiveId" clId="{9C508B9D-EB8C-4918-9856-A7CC209AB510}" dt="2022-10-27T03:00:37.249" v="39"/>
          <ac:spMkLst>
            <pc:docMk/>
            <pc:sldMk cId="2642806125" sldId="269"/>
            <ac:spMk id="2" creationId="{C66CFB8E-61E9-4429-B042-31064C54EDB1}"/>
          </ac:spMkLst>
        </pc:spChg>
      </pc:sldChg>
      <pc:sldChg chg="delSp modSp">
        <pc:chgData name="" userId="23ee0890e7de5afc" providerId="LiveId" clId="{9C508B9D-EB8C-4918-9856-A7CC209AB510}" dt="2022-11-02T02:46:27.370" v="188" actId="14100"/>
        <pc:sldMkLst>
          <pc:docMk/>
          <pc:sldMk cId="374822489" sldId="272"/>
        </pc:sldMkLst>
        <pc:spChg chg="del mod">
          <ac:chgData name="" userId="23ee0890e7de5afc" providerId="LiveId" clId="{9C508B9D-EB8C-4918-9856-A7CC209AB510}" dt="2022-11-02T02:45:17.410" v="104" actId="478"/>
          <ac:spMkLst>
            <pc:docMk/>
            <pc:sldMk cId="374822489" sldId="272"/>
            <ac:spMk id="17" creationId="{E429A163-8F1D-40EA-90ED-A1A9822057D2}"/>
          </ac:spMkLst>
        </pc:spChg>
        <pc:spChg chg="mod">
          <ac:chgData name="" userId="23ee0890e7de5afc" providerId="LiveId" clId="{9C508B9D-EB8C-4918-9856-A7CC209AB510}" dt="2022-11-02T02:46:16.027" v="170" actId="14100"/>
          <ac:spMkLst>
            <pc:docMk/>
            <pc:sldMk cId="374822489" sldId="272"/>
            <ac:spMk id="21" creationId="{C5DDEE02-8F07-47BF-A703-092BEB355F7A}"/>
          </ac:spMkLst>
        </pc:spChg>
        <pc:spChg chg="mod">
          <ac:chgData name="" userId="23ee0890e7de5afc" providerId="LiveId" clId="{9C508B9D-EB8C-4918-9856-A7CC209AB510}" dt="2022-11-02T02:46:24.258" v="182" actId="14100"/>
          <ac:spMkLst>
            <pc:docMk/>
            <pc:sldMk cId="374822489" sldId="272"/>
            <ac:spMk id="22" creationId="{2A888D13-4CB5-4BB0-B061-05123E2408E1}"/>
          </ac:spMkLst>
        </pc:spChg>
        <pc:spChg chg="mod">
          <ac:chgData name="" userId="23ee0890e7de5afc" providerId="LiveId" clId="{9C508B9D-EB8C-4918-9856-A7CC209AB510}" dt="2022-11-02T02:46:07.210" v="158" actId="14100"/>
          <ac:spMkLst>
            <pc:docMk/>
            <pc:sldMk cId="374822489" sldId="272"/>
            <ac:spMk id="23" creationId="{924CA9E6-3BA1-4E3F-80BC-BAD13A7CFB6C}"/>
          </ac:spMkLst>
        </pc:spChg>
        <pc:spChg chg="mod">
          <ac:chgData name="" userId="23ee0890e7de5afc" providerId="LiveId" clId="{9C508B9D-EB8C-4918-9856-A7CC209AB510}" dt="2022-11-02T02:46:19.700" v="176" actId="14100"/>
          <ac:spMkLst>
            <pc:docMk/>
            <pc:sldMk cId="374822489" sldId="272"/>
            <ac:spMk id="24" creationId="{CCD0D40A-7BD5-4427-8C5E-FB9531D53F57}"/>
          </ac:spMkLst>
        </pc:spChg>
        <pc:spChg chg="mod">
          <ac:chgData name="" userId="23ee0890e7de5afc" providerId="LiveId" clId="{9C508B9D-EB8C-4918-9856-A7CC209AB510}" dt="2022-11-02T02:46:27.370" v="188" actId="14100"/>
          <ac:spMkLst>
            <pc:docMk/>
            <pc:sldMk cId="374822489" sldId="272"/>
            <ac:spMk id="25" creationId="{09DEC033-744C-4C4B-8A64-D1F48767AA06}"/>
          </ac:spMkLst>
        </pc:spChg>
        <pc:spChg chg="mod">
          <ac:chgData name="" userId="23ee0890e7de5afc" providerId="LiveId" clId="{9C508B9D-EB8C-4918-9856-A7CC209AB510}" dt="2022-11-02T02:46:12.099" v="164" actId="14100"/>
          <ac:spMkLst>
            <pc:docMk/>
            <pc:sldMk cId="374822489" sldId="272"/>
            <ac:spMk id="26" creationId="{4EBCC36D-4E62-41BD-8765-D844F970551D}"/>
          </ac:spMkLst>
        </pc:spChg>
        <pc:spChg chg="del">
          <ac:chgData name="" userId="23ee0890e7de5afc" providerId="LiveId" clId="{9C508B9D-EB8C-4918-9856-A7CC209AB510}" dt="2022-11-02T02:45:18.587" v="105" actId="478"/>
          <ac:spMkLst>
            <pc:docMk/>
            <pc:sldMk cId="374822489" sldId="272"/>
            <ac:spMk id="27" creationId="{8B3ED560-9C0A-4227-94A4-CE05111DBF6E}"/>
          </ac:spMkLst>
        </pc:spChg>
      </pc:sldChg>
      <pc:sldChg chg="delSp modSp ord delAnim modAnim">
        <pc:chgData name="" userId="23ee0890e7de5afc" providerId="LiveId" clId="{9C508B9D-EB8C-4918-9856-A7CC209AB510}" dt="2022-11-02T06:50:29.577" v="474"/>
        <pc:sldMkLst>
          <pc:docMk/>
          <pc:sldMk cId="4192524886" sldId="316"/>
        </pc:sldMkLst>
        <pc:spChg chg="mod">
          <ac:chgData name="" userId="23ee0890e7de5afc" providerId="LiveId" clId="{9C508B9D-EB8C-4918-9856-A7CC209AB510}" dt="2022-11-02T02:55:28.466" v="207"/>
          <ac:spMkLst>
            <pc:docMk/>
            <pc:sldMk cId="4192524886" sldId="316"/>
            <ac:spMk id="4" creationId="{1742BE13-BD81-4B29-8F9B-FFD13D5D7A8E}"/>
          </ac:spMkLst>
        </pc:spChg>
        <pc:spChg chg="mod">
          <ac:chgData name="" userId="23ee0890e7de5afc" providerId="LiveId" clId="{9C508B9D-EB8C-4918-9856-A7CC209AB510}" dt="2022-11-02T06:46:41.905" v="460" actId="6549"/>
          <ac:spMkLst>
            <pc:docMk/>
            <pc:sldMk cId="4192524886" sldId="316"/>
            <ac:spMk id="6" creationId="{550E972F-1191-4991-B483-229BCF5B2B12}"/>
          </ac:spMkLst>
        </pc:spChg>
        <pc:grpChg chg="del">
          <ac:chgData name="" userId="23ee0890e7de5afc" providerId="LiveId" clId="{9C508B9D-EB8C-4918-9856-A7CC209AB510}" dt="2022-11-02T02:58:25.318" v="208" actId="478"/>
          <ac:grpSpMkLst>
            <pc:docMk/>
            <pc:sldMk cId="4192524886" sldId="316"/>
            <ac:grpSpMk id="23" creationId="{366EF567-26E6-4E70-90AF-A968EEE356DE}"/>
          </ac:grpSpMkLst>
        </pc:grpChg>
      </pc:sldChg>
      <pc:sldChg chg="addSp delSp modSp modAnim">
        <pc:chgData name="" userId="23ee0890e7de5afc" providerId="LiveId" clId="{9C508B9D-EB8C-4918-9856-A7CC209AB510}" dt="2022-11-02T12:27:02.202" v="2567" actId="20577"/>
        <pc:sldMkLst>
          <pc:docMk/>
          <pc:sldMk cId="4198800800" sldId="429"/>
        </pc:sldMkLst>
        <pc:spChg chg="mod">
          <ac:chgData name="" userId="23ee0890e7de5afc" providerId="LiveId" clId="{9C508B9D-EB8C-4918-9856-A7CC209AB510}" dt="2022-11-02T10:39:19.277" v="1960"/>
          <ac:spMkLst>
            <pc:docMk/>
            <pc:sldMk cId="4198800800" sldId="429"/>
            <ac:spMk id="4" creationId="{1742BE13-BD81-4B29-8F9B-FFD13D5D7A8E}"/>
          </ac:spMkLst>
        </pc:spChg>
        <pc:spChg chg="mod">
          <ac:chgData name="" userId="23ee0890e7de5afc" providerId="LiveId" clId="{9C508B9D-EB8C-4918-9856-A7CC209AB510}" dt="2022-11-02T12:27:02.202" v="2567" actId="20577"/>
          <ac:spMkLst>
            <pc:docMk/>
            <pc:sldMk cId="4198800800" sldId="429"/>
            <ac:spMk id="6" creationId="{550E972F-1191-4991-B483-229BCF5B2B12}"/>
          </ac:spMkLst>
        </pc:spChg>
        <pc:spChg chg="add mod">
          <ac:chgData name="" userId="23ee0890e7de5afc" providerId="LiveId" clId="{9C508B9D-EB8C-4918-9856-A7CC209AB510}" dt="2022-11-02T12:23:36.400" v="2489" actId="1036"/>
          <ac:spMkLst>
            <pc:docMk/>
            <pc:sldMk cId="4198800800" sldId="429"/>
            <ac:spMk id="21" creationId="{E809761C-98A3-4584-9A8F-A5FA288A8D8D}"/>
          </ac:spMkLst>
        </pc:spChg>
        <pc:picChg chg="add mod">
          <ac:chgData name="" userId="23ee0890e7de5afc" providerId="LiveId" clId="{9C508B9D-EB8C-4918-9856-A7CC209AB510}" dt="2022-11-02T12:23:36.400" v="2489" actId="1036"/>
          <ac:picMkLst>
            <pc:docMk/>
            <pc:sldMk cId="4198800800" sldId="429"/>
            <ac:picMk id="13" creationId="{9F5F0EE0-5A82-46A7-9205-7EA792AE8760}"/>
          </ac:picMkLst>
        </pc:picChg>
        <pc:picChg chg="add del">
          <ac:chgData name="" userId="23ee0890e7de5afc" providerId="LiveId" clId="{9C508B9D-EB8C-4918-9856-A7CC209AB510}" dt="2022-11-02T10:50:34.252" v="2142"/>
          <ac:picMkLst>
            <pc:docMk/>
            <pc:sldMk cId="4198800800" sldId="429"/>
            <ac:picMk id="17" creationId="{E7C3D8DF-C081-4092-B626-5585A65E2820}"/>
          </ac:picMkLst>
        </pc:picChg>
      </pc:sldChg>
      <pc:sldChg chg="addSp delSp modSp add ord delAnim modAnim">
        <pc:chgData name="" userId="23ee0890e7de5afc" providerId="LiveId" clId="{9C508B9D-EB8C-4918-9856-A7CC209AB510}" dt="2022-11-02T03:29:28.235" v="445" actId="113"/>
        <pc:sldMkLst>
          <pc:docMk/>
          <pc:sldMk cId="1916386723" sldId="546"/>
        </pc:sldMkLst>
        <pc:spChg chg="del mod">
          <ac:chgData name="" userId="23ee0890e7de5afc" providerId="LiveId" clId="{9C508B9D-EB8C-4918-9856-A7CC209AB510}" dt="2022-11-02T02:59:17.991" v="214"/>
          <ac:spMkLst>
            <pc:docMk/>
            <pc:sldMk cId="1916386723" sldId="546"/>
            <ac:spMk id="6" creationId="{550E972F-1191-4991-B483-229BCF5B2B12}"/>
          </ac:spMkLst>
        </pc:spChg>
        <pc:spChg chg="add mod">
          <ac:chgData name="" userId="23ee0890e7de5afc" providerId="LiveId" clId="{9C508B9D-EB8C-4918-9856-A7CC209AB510}" dt="2022-11-02T02:59:17.145" v="212" actId="1076"/>
          <ac:spMkLst>
            <pc:docMk/>
            <pc:sldMk cId="1916386723" sldId="546"/>
            <ac:spMk id="13" creationId="{516C7AF3-7967-4D90-86F7-0DA4C44411E3}"/>
          </ac:spMkLst>
        </pc:spChg>
        <pc:spChg chg="mod topLvl">
          <ac:chgData name="" userId="23ee0890e7de5afc" providerId="LiveId" clId="{9C508B9D-EB8C-4918-9856-A7CC209AB510}" dt="2022-11-02T03:07:56.546" v="281" actId="165"/>
          <ac:spMkLst>
            <pc:docMk/>
            <pc:sldMk cId="1916386723" sldId="546"/>
            <ac:spMk id="21" creationId="{DEFA1164-24B9-4A11-B24D-B124EC4CFCDB}"/>
          </ac:spMkLst>
        </pc:spChg>
        <pc:spChg chg="mod topLvl">
          <ac:chgData name="" userId="23ee0890e7de5afc" providerId="LiveId" clId="{9C508B9D-EB8C-4918-9856-A7CC209AB510}" dt="2022-11-02T03:07:56.546" v="281" actId="165"/>
          <ac:spMkLst>
            <pc:docMk/>
            <pc:sldMk cId="1916386723" sldId="546"/>
            <ac:spMk id="22" creationId="{FAE0FA9A-B9F9-40F3-9ECF-E2DE72EC9629}"/>
          </ac:spMkLst>
        </pc:spChg>
        <pc:spChg chg="mod topLvl">
          <ac:chgData name="" userId="23ee0890e7de5afc" providerId="LiveId" clId="{9C508B9D-EB8C-4918-9856-A7CC209AB510}" dt="2022-11-02T03:24:59.977" v="420" actId="113"/>
          <ac:spMkLst>
            <pc:docMk/>
            <pc:sldMk cId="1916386723" sldId="546"/>
            <ac:spMk id="23" creationId="{B116FC14-828B-4BCD-A558-0978C8B7DAF3}"/>
          </ac:spMkLst>
        </pc:spChg>
        <pc:spChg chg="mod topLvl">
          <ac:chgData name="" userId="23ee0890e7de5afc" providerId="LiveId" clId="{9C508B9D-EB8C-4918-9856-A7CC209AB510}" dt="2022-11-02T03:28:56.374" v="435" actId="113"/>
          <ac:spMkLst>
            <pc:docMk/>
            <pc:sldMk cId="1916386723" sldId="546"/>
            <ac:spMk id="24" creationId="{FEBD75C5-9D2C-4AD2-B0AE-1E54EBC5C35C}"/>
          </ac:spMkLst>
        </pc:spChg>
        <pc:spChg chg="mod">
          <ac:chgData name="" userId="23ee0890e7de5afc" providerId="LiveId" clId="{9C508B9D-EB8C-4918-9856-A7CC209AB510}" dt="2022-11-02T03:02:37.396" v="221" actId="207"/>
          <ac:spMkLst>
            <pc:docMk/>
            <pc:sldMk cId="1916386723" sldId="546"/>
            <ac:spMk id="26" creationId="{ED2E69FB-4C3F-47FA-9197-84EBFD977846}"/>
          </ac:spMkLst>
        </pc:spChg>
        <pc:spChg chg="mod">
          <ac:chgData name="" userId="23ee0890e7de5afc" providerId="LiveId" clId="{9C508B9D-EB8C-4918-9856-A7CC209AB510}" dt="2022-11-02T03:02:32.776" v="220" actId="207"/>
          <ac:spMkLst>
            <pc:docMk/>
            <pc:sldMk cId="1916386723" sldId="546"/>
            <ac:spMk id="27" creationId="{9747E305-1614-4EE2-BA2D-5AB3DABAC38C}"/>
          </ac:spMkLst>
        </pc:spChg>
        <pc:spChg chg="mod">
          <ac:chgData name="" userId="23ee0890e7de5afc" providerId="LiveId" clId="{9C508B9D-EB8C-4918-9856-A7CC209AB510}" dt="2022-11-02T03:25:03.614" v="421" actId="113"/>
          <ac:spMkLst>
            <pc:docMk/>
            <pc:sldMk cId="1916386723" sldId="546"/>
            <ac:spMk id="28" creationId="{46FDC183-A16B-4D77-AFA2-2FC927056D44}"/>
          </ac:spMkLst>
        </pc:spChg>
        <pc:spChg chg="mod">
          <ac:chgData name="" userId="23ee0890e7de5afc" providerId="LiveId" clId="{9C508B9D-EB8C-4918-9856-A7CC209AB510}" dt="2022-11-02T03:23:43.775" v="380" actId="2085"/>
          <ac:spMkLst>
            <pc:docMk/>
            <pc:sldMk cId="1916386723" sldId="546"/>
            <ac:spMk id="29" creationId="{BAEE7110-AB33-4440-8B13-165F9437C1EF}"/>
          </ac:spMkLst>
        </pc:spChg>
        <pc:spChg chg="mod">
          <ac:chgData name="" userId="23ee0890e7de5afc" providerId="LiveId" clId="{9C508B9D-EB8C-4918-9856-A7CC209AB510}" dt="2022-11-02T03:03:08.327" v="225" actId="207"/>
          <ac:spMkLst>
            <pc:docMk/>
            <pc:sldMk cId="1916386723" sldId="546"/>
            <ac:spMk id="31" creationId="{698DF176-E760-4F71-A3A7-8EC56B560EE2}"/>
          </ac:spMkLst>
        </pc:spChg>
        <pc:spChg chg="mod">
          <ac:chgData name="" userId="23ee0890e7de5afc" providerId="LiveId" clId="{9C508B9D-EB8C-4918-9856-A7CC209AB510}" dt="2022-11-02T03:02:51.991" v="223" actId="207"/>
          <ac:spMkLst>
            <pc:docMk/>
            <pc:sldMk cId="1916386723" sldId="546"/>
            <ac:spMk id="32" creationId="{B0968D84-CEED-487B-BA44-BD5C46E460B3}"/>
          </ac:spMkLst>
        </pc:spChg>
        <pc:spChg chg="mod">
          <ac:chgData name="" userId="23ee0890e7de5afc" providerId="LiveId" clId="{9C508B9D-EB8C-4918-9856-A7CC209AB510}" dt="2022-11-02T03:25:06.507" v="422" actId="113"/>
          <ac:spMkLst>
            <pc:docMk/>
            <pc:sldMk cId="1916386723" sldId="546"/>
            <ac:spMk id="33" creationId="{33DC1BEE-F15B-49E4-ABAC-C00D45750DEE}"/>
          </ac:spMkLst>
        </pc:spChg>
        <pc:spChg chg="mod">
          <ac:chgData name="" userId="23ee0890e7de5afc" providerId="LiveId" clId="{9C508B9D-EB8C-4918-9856-A7CC209AB510}" dt="2022-11-02T03:29:13.057" v="441" actId="113"/>
          <ac:spMkLst>
            <pc:docMk/>
            <pc:sldMk cId="1916386723" sldId="546"/>
            <ac:spMk id="34" creationId="{405B29B2-62AE-4547-A262-AC2112E959D8}"/>
          </ac:spMkLst>
        </pc:spChg>
        <pc:spChg chg="mod">
          <ac:chgData name="" userId="23ee0890e7de5afc" providerId="LiveId" clId="{9C508B9D-EB8C-4918-9856-A7CC209AB510}" dt="2022-11-02T03:03:04.027" v="224" actId="207"/>
          <ac:spMkLst>
            <pc:docMk/>
            <pc:sldMk cId="1916386723" sldId="546"/>
            <ac:spMk id="35" creationId="{059F13C4-C150-4870-B085-C415EBA88F0E}"/>
          </ac:spMkLst>
        </pc:spChg>
        <pc:spChg chg="mod">
          <ac:chgData name="" userId="23ee0890e7de5afc" providerId="LiveId" clId="{9C508B9D-EB8C-4918-9856-A7CC209AB510}" dt="2022-11-02T03:29:16.479" v="442" actId="113"/>
          <ac:spMkLst>
            <pc:docMk/>
            <pc:sldMk cId="1916386723" sldId="546"/>
            <ac:spMk id="36" creationId="{41EDD831-FC16-4BC6-A6B0-745DDA9B7185}"/>
          </ac:spMkLst>
        </pc:spChg>
        <pc:spChg chg="mod">
          <ac:chgData name="" userId="23ee0890e7de5afc" providerId="LiveId" clId="{9C508B9D-EB8C-4918-9856-A7CC209AB510}" dt="2022-11-02T03:04:13.938" v="239" actId="207"/>
          <ac:spMkLst>
            <pc:docMk/>
            <pc:sldMk cId="1916386723" sldId="546"/>
            <ac:spMk id="38" creationId="{FD013D76-592C-4FF5-A6BB-83679F695C0A}"/>
          </ac:spMkLst>
        </pc:spChg>
        <pc:spChg chg="mod">
          <ac:chgData name="" userId="23ee0890e7de5afc" providerId="LiveId" clId="{9C508B9D-EB8C-4918-9856-A7CC209AB510}" dt="2022-11-02T03:03:13.976" v="226" actId="207"/>
          <ac:spMkLst>
            <pc:docMk/>
            <pc:sldMk cId="1916386723" sldId="546"/>
            <ac:spMk id="39" creationId="{FFF88FBA-381D-44A4-92FD-E07FF4C55949}"/>
          </ac:spMkLst>
        </pc:spChg>
        <pc:spChg chg="mod">
          <ac:chgData name="" userId="23ee0890e7de5afc" providerId="LiveId" clId="{9C508B9D-EB8C-4918-9856-A7CC209AB510}" dt="2022-11-02T03:25:09.674" v="423" actId="113"/>
          <ac:spMkLst>
            <pc:docMk/>
            <pc:sldMk cId="1916386723" sldId="546"/>
            <ac:spMk id="40" creationId="{11B214FB-17E8-45AC-9B0B-97DDD2638851}"/>
          </ac:spMkLst>
        </pc:spChg>
        <pc:spChg chg="mod">
          <ac:chgData name="" userId="23ee0890e7de5afc" providerId="LiveId" clId="{9C508B9D-EB8C-4918-9856-A7CC209AB510}" dt="2022-11-02T03:29:28.235" v="445" actId="113"/>
          <ac:spMkLst>
            <pc:docMk/>
            <pc:sldMk cId="1916386723" sldId="546"/>
            <ac:spMk id="41" creationId="{497117E2-A165-4EBA-93E8-20E0DCC1A66B}"/>
          </ac:spMkLst>
        </pc:spChg>
        <pc:spChg chg="add mod">
          <ac:chgData name="" userId="23ee0890e7de5afc" providerId="LiveId" clId="{9C508B9D-EB8C-4918-9856-A7CC209AB510}" dt="2022-11-02T03:23:31.826" v="378" actId="2085"/>
          <ac:spMkLst>
            <pc:docMk/>
            <pc:sldMk cId="1916386723" sldId="546"/>
            <ac:spMk id="42" creationId="{F2FB167B-4E68-4322-A9FC-7D09E60D988F}"/>
          </ac:spMkLst>
        </pc:spChg>
        <pc:spChg chg="add mod">
          <ac:chgData name="" userId="23ee0890e7de5afc" providerId="LiveId" clId="{9C508B9D-EB8C-4918-9856-A7CC209AB510}" dt="2022-11-02T03:29:02.480" v="437" actId="113"/>
          <ac:spMkLst>
            <pc:docMk/>
            <pc:sldMk cId="1916386723" sldId="546"/>
            <ac:spMk id="43" creationId="{0F6D49D8-AF0A-47B2-8A2C-644F923C7D41}"/>
          </ac:spMkLst>
        </pc:spChg>
        <pc:spChg chg="add mod">
          <ac:chgData name="" userId="23ee0890e7de5afc" providerId="LiveId" clId="{9C508B9D-EB8C-4918-9856-A7CC209AB510}" dt="2022-11-02T03:29:09.637" v="440" actId="113"/>
          <ac:spMkLst>
            <pc:docMk/>
            <pc:sldMk cId="1916386723" sldId="546"/>
            <ac:spMk id="44" creationId="{D9158FDF-1854-4E27-B6E5-1D51A9EF0328}"/>
          </ac:spMkLst>
        </pc:spChg>
        <pc:grpChg chg="add del mod">
          <ac:chgData name="" userId="23ee0890e7de5afc" providerId="LiveId" clId="{9C508B9D-EB8C-4918-9856-A7CC209AB510}" dt="2022-11-02T03:07:56.546" v="281" actId="165"/>
          <ac:grpSpMkLst>
            <pc:docMk/>
            <pc:sldMk cId="1916386723" sldId="546"/>
            <ac:grpSpMk id="17" creationId="{2ECEAF49-5B3E-4F66-A09D-30FFB9893713}"/>
          </ac:grpSpMkLst>
        </pc:grpChg>
        <pc:grpChg chg="add mod">
          <ac:chgData name="" userId="23ee0890e7de5afc" providerId="LiveId" clId="{9C508B9D-EB8C-4918-9856-A7CC209AB510}" dt="2022-11-02T02:59:17.145" v="212" actId="1076"/>
          <ac:grpSpMkLst>
            <pc:docMk/>
            <pc:sldMk cId="1916386723" sldId="546"/>
            <ac:grpSpMk id="25" creationId="{596A5EA3-FE7A-42A5-88C4-149B40DB495F}"/>
          </ac:grpSpMkLst>
        </pc:grpChg>
        <pc:grpChg chg="add mod">
          <ac:chgData name="" userId="23ee0890e7de5afc" providerId="LiveId" clId="{9C508B9D-EB8C-4918-9856-A7CC209AB510}" dt="2022-11-02T03:29:04.946" v="439" actId="1076"/>
          <ac:grpSpMkLst>
            <pc:docMk/>
            <pc:sldMk cId="1916386723" sldId="546"/>
            <ac:grpSpMk id="30" creationId="{EE6710A2-1833-470A-A297-E48B6C40032F}"/>
          </ac:grpSpMkLst>
        </pc:grpChg>
        <pc:grpChg chg="add mod">
          <ac:chgData name="" userId="23ee0890e7de5afc" providerId="LiveId" clId="{9C508B9D-EB8C-4918-9856-A7CC209AB510}" dt="2022-11-02T02:59:17.145" v="212" actId="1076"/>
          <ac:grpSpMkLst>
            <pc:docMk/>
            <pc:sldMk cId="1916386723" sldId="546"/>
            <ac:grpSpMk id="37" creationId="{E32F0AD4-6E4F-4BFE-95E8-07085F90B7A9}"/>
          </ac:grpSpMkLst>
        </pc:grpChg>
        <pc:graphicFrameChg chg="add del modGraphic">
          <ac:chgData name="" userId="23ee0890e7de5afc" providerId="LiveId" clId="{9C508B9D-EB8C-4918-9856-A7CC209AB510}" dt="2022-11-02T03:14:00.938" v="344" actId="27309"/>
          <ac:graphicFrameMkLst>
            <pc:docMk/>
            <pc:sldMk cId="1916386723" sldId="546"/>
            <ac:graphicFrameMk id="3" creationId="{F835BCC5-0871-4079-9F6A-B99C1D6E6B04}"/>
          </ac:graphicFrameMkLst>
        </pc:graphicFrameChg>
        <pc:cxnChg chg="add mod">
          <ac:chgData name="" userId="23ee0890e7de5afc" providerId="LiveId" clId="{9C508B9D-EB8C-4918-9856-A7CC209AB510}" dt="2022-11-02T02:59:17.145" v="212" actId="1076"/>
          <ac:cxnSpMkLst>
            <pc:docMk/>
            <pc:sldMk cId="1916386723" sldId="546"/>
            <ac:cxnSpMk id="45" creationId="{93924AD3-5251-4BE5-A000-7DC9C82E6872}"/>
          </ac:cxnSpMkLst>
        </pc:cxnChg>
        <pc:cxnChg chg="add mod">
          <ac:chgData name="" userId="23ee0890e7de5afc" providerId="LiveId" clId="{9C508B9D-EB8C-4918-9856-A7CC209AB510}" dt="2022-11-02T02:59:17.145" v="212" actId="1076"/>
          <ac:cxnSpMkLst>
            <pc:docMk/>
            <pc:sldMk cId="1916386723" sldId="546"/>
            <ac:cxnSpMk id="46" creationId="{D40E7ABA-1783-4F02-8EBE-2DCDAD77F6DC}"/>
          </ac:cxnSpMkLst>
        </pc:cxnChg>
        <pc:cxnChg chg="add mod">
          <ac:chgData name="" userId="23ee0890e7de5afc" providerId="LiveId" clId="{9C508B9D-EB8C-4918-9856-A7CC209AB510}" dt="2022-11-02T02:59:17.145" v="212" actId="1076"/>
          <ac:cxnSpMkLst>
            <pc:docMk/>
            <pc:sldMk cId="1916386723" sldId="546"/>
            <ac:cxnSpMk id="47" creationId="{89C510F4-5936-47E1-8704-DBFABD24AE0C}"/>
          </ac:cxnSpMkLst>
        </pc:cxnChg>
        <pc:cxnChg chg="add mod">
          <ac:chgData name="" userId="23ee0890e7de5afc" providerId="LiveId" clId="{9C508B9D-EB8C-4918-9856-A7CC209AB510}" dt="2022-11-02T02:59:17.145" v="212" actId="1076"/>
          <ac:cxnSpMkLst>
            <pc:docMk/>
            <pc:sldMk cId="1916386723" sldId="546"/>
            <ac:cxnSpMk id="48" creationId="{7A439B9E-6F6B-452C-AE1D-AB3C0E1B022D}"/>
          </ac:cxnSpMkLst>
        </pc:cxnChg>
        <pc:cxnChg chg="add mod">
          <ac:chgData name="" userId="23ee0890e7de5afc" providerId="LiveId" clId="{9C508B9D-EB8C-4918-9856-A7CC209AB510}" dt="2022-11-02T02:59:17.145" v="212" actId="1076"/>
          <ac:cxnSpMkLst>
            <pc:docMk/>
            <pc:sldMk cId="1916386723" sldId="546"/>
            <ac:cxnSpMk id="49" creationId="{E8FB6326-2C53-48B1-8F45-269AEE8E64C2}"/>
          </ac:cxnSpMkLst>
        </pc:cxnChg>
        <pc:cxnChg chg="add mod">
          <ac:chgData name="" userId="23ee0890e7de5afc" providerId="LiveId" clId="{9C508B9D-EB8C-4918-9856-A7CC209AB510}" dt="2022-11-02T02:59:17.145" v="212" actId="1076"/>
          <ac:cxnSpMkLst>
            <pc:docMk/>
            <pc:sldMk cId="1916386723" sldId="546"/>
            <ac:cxnSpMk id="50" creationId="{836DBB90-995D-4FA6-8911-C06356D6FF49}"/>
          </ac:cxnSpMkLst>
        </pc:cxnChg>
      </pc:sldChg>
      <pc:sldChg chg="addSp modSp add modAnim">
        <pc:chgData name="" userId="23ee0890e7de5afc" providerId="LiveId" clId="{9C508B9D-EB8C-4918-9856-A7CC209AB510}" dt="2022-11-02T07:50:24.463" v="869" actId="113"/>
        <pc:sldMkLst>
          <pc:docMk/>
          <pc:sldMk cId="3112301027" sldId="547"/>
        </pc:sldMkLst>
        <pc:spChg chg="mod">
          <ac:chgData name="" userId="23ee0890e7de5afc" providerId="LiveId" clId="{9C508B9D-EB8C-4918-9856-A7CC209AB510}" dt="2022-11-02T06:54:06.695" v="478"/>
          <ac:spMkLst>
            <pc:docMk/>
            <pc:sldMk cId="3112301027" sldId="547"/>
            <ac:spMk id="4" creationId="{1742BE13-BD81-4B29-8F9B-FFD13D5D7A8E}"/>
          </ac:spMkLst>
        </pc:spChg>
        <pc:spChg chg="mod">
          <ac:chgData name="" userId="23ee0890e7de5afc" providerId="LiveId" clId="{9C508B9D-EB8C-4918-9856-A7CC209AB510}" dt="2022-11-02T07:50:24.463" v="869" actId="113"/>
          <ac:spMkLst>
            <pc:docMk/>
            <pc:sldMk cId="3112301027" sldId="547"/>
            <ac:spMk id="6" creationId="{550E972F-1191-4991-B483-229BCF5B2B12}"/>
          </ac:spMkLst>
        </pc:spChg>
        <pc:grpChg chg="add mod">
          <ac:chgData name="" userId="23ee0890e7de5afc" providerId="LiveId" clId="{9C508B9D-EB8C-4918-9856-A7CC209AB510}" dt="2022-11-02T07:50:03.732" v="867" actId="1076"/>
          <ac:grpSpMkLst>
            <pc:docMk/>
            <pc:sldMk cId="3112301027" sldId="547"/>
            <ac:grpSpMk id="13" creationId="{FC37FFE0-4023-4EAD-8607-881D3060D266}"/>
          </ac:grpSpMkLst>
        </pc:grpChg>
      </pc:sldChg>
      <pc:sldChg chg="modSp add modAnim">
        <pc:chgData name="" userId="23ee0890e7de5afc" providerId="LiveId" clId="{9C508B9D-EB8C-4918-9856-A7CC209AB510}" dt="2022-11-02T08:05:55.279" v="1135" actId="207"/>
        <pc:sldMkLst>
          <pc:docMk/>
          <pc:sldMk cId="3504735235" sldId="548"/>
        </pc:sldMkLst>
        <pc:spChg chg="mod">
          <ac:chgData name="" userId="23ee0890e7de5afc" providerId="LiveId" clId="{9C508B9D-EB8C-4918-9856-A7CC209AB510}" dt="2022-11-02T08:05:55.279" v="1135" actId="207"/>
          <ac:spMkLst>
            <pc:docMk/>
            <pc:sldMk cId="3504735235" sldId="548"/>
            <ac:spMk id="6" creationId="{550E972F-1191-4991-B483-229BCF5B2B12}"/>
          </ac:spMkLst>
        </pc:spChg>
      </pc:sldChg>
      <pc:sldChg chg="addSp delSp modSp add delAnim modAnim">
        <pc:chgData name="" userId="23ee0890e7de5afc" providerId="LiveId" clId="{9C508B9D-EB8C-4918-9856-A7CC209AB510}" dt="2022-11-02T09:04:05.727" v="1534" actId="1076"/>
        <pc:sldMkLst>
          <pc:docMk/>
          <pc:sldMk cId="3720405481" sldId="549"/>
        </pc:sldMkLst>
        <pc:spChg chg="mod">
          <ac:chgData name="" userId="23ee0890e7de5afc" providerId="LiveId" clId="{9C508B9D-EB8C-4918-9856-A7CC209AB510}" dt="2022-11-02T08:24:41.653" v="1398"/>
          <ac:spMkLst>
            <pc:docMk/>
            <pc:sldMk cId="3720405481" sldId="549"/>
            <ac:spMk id="4" creationId="{1742BE13-BD81-4B29-8F9B-FFD13D5D7A8E}"/>
          </ac:spMkLst>
        </pc:spChg>
        <pc:spChg chg="mod">
          <ac:chgData name="" userId="23ee0890e7de5afc" providerId="LiveId" clId="{9C508B9D-EB8C-4918-9856-A7CC209AB510}" dt="2022-11-02T08:24:31.380" v="1380"/>
          <ac:spMkLst>
            <pc:docMk/>
            <pc:sldMk cId="3720405481" sldId="549"/>
            <ac:spMk id="6" creationId="{550E972F-1191-4991-B483-229BCF5B2B12}"/>
          </ac:spMkLst>
        </pc:spChg>
        <pc:grpChg chg="add mod">
          <ac:chgData name="" userId="23ee0890e7de5afc" providerId="LiveId" clId="{9C508B9D-EB8C-4918-9856-A7CC209AB510}" dt="2022-11-02T09:04:05.727" v="1534" actId="1076"/>
          <ac:grpSpMkLst>
            <pc:docMk/>
            <pc:sldMk cId="3720405481" sldId="549"/>
            <ac:grpSpMk id="17" creationId="{4DD170F3-ED34-45BF-AAFA-408B90E9C0AF}"/>
          </ac:grpSpMkLst>
        </pc:grpChg>
        <pc:picChg chg="add del mod">
          <ac:chgData name="" userId="23ee0890e7de5afc" providerId="LiveId" clId="{9C508B9D-EB8C-4918-9856-A7CC209AB510}" dt="2022-11-02T09:03:51.949" v="1533" actId="478"/>
          <ac:picMkLst>
            <pc:docMk/>
            <pc:sldMk cId="3720405481" sldId="549"/>
            <ac:picMk id="13" creationId="{BCA1A45F-B08C-4C05-B0B6-BB8212C40B4C}"/>
          </ac:picMkLst>
        </pc:picChg>
      </pc:sldChg>
      <pc:sldChg chg="modSp add modAnim">
        <pc:chgData name="" userId="23ee0890e7de5afc" providerId="LiveId" clId="{9C508B9D-EB8C-4918-9856-A7CC209AB510}" dt="2022-11-02T08:04:18.642" v="1110" actId="207"/>
        <pc:sldMkLst>
          <pc:docMk/>
          <pc:sldMk cId="3641347813" sldId="550"/>
        </pc:sldMkLst>
        <pc:spChg chg="mod">
          <ac:chgData name="" userId="23ee0890e7de5afc" providerId="LiveId" clId="{9C508B9D-EB8C-4918-9856-A7CC209AB510}" dt="2022-11-02T08:04:18.642" v="1110" actId="207"/>
          <ac:spMkLst>
            <pc:docMk/>
            <pc:sldMk cId="3641347813" sldId="550"/>
            <ac:spMk id="6" creationId="{550E972F-1191-4991-B483-229BCF5B2B12}"/>
          </ac:spMkLst>
        </pc:spChg>
      </pc:sldChg>
      <pc:sldChg chg="addSp modSp add modAnim">
        <pc:chgData name="" userId="23ee0890e7de5afc" providerId="LiveId" clId="{9C508B9D-EB8C-4918-9856-A7CC209AB510}" dt="2022-11-02T09:17:18.572" v="1815"/>
        <pc:sldMkLst>
          <pc:docMk/>
          <pc:sldMk cId="2770364336" sldId="551"/>
        </pc:sldMkLst>
        <pc:spChg chg="mod">
          <ac:chgData name="" userId="23ee0890e7de5afc" providerId="LiveId" clId="{9C508B9D-EB8C-4918-9856-A7CC209AB510}" dt="2022-11-02T08:23:05.236" v="1351" actId="20577"/>
          <ac:spMkLst>
            <pc:docMk/>
            <pc:sldMk cId="2770364336" sldId="551"/>
            <ac:spMk id="4" creationId="{1742BE13-BD81-4B29-8F9B-FFD13D5D7A8E}"/>
          </ac:spMkLst>
        </pc:spChg>
        <pc:spChg chg="mod">
          <ac:chgData name="" userId="23ee0890e7de5afc" providerId="LiveId" clId="{9C508B9D-EB8C-4918-9856-A7CC209AB510}" dt="2022-11-02T09:16:35.708" v="1813" actId="20577"/>
          <ac:spMkLst>
            <pc:docMk/>
            <pc:sldMk cId="2770364336" sldId="551"/>
            <ac:spMk id="6" creationId="{550E972F-1191-4991-B483-229BCF5B2B12}"/>
          </ac:spMkLst>
        </pc:spChg>
        <pc:grpChg chg="add mod">
          <ac:chgData name="" userId="23ee0890e7de5afc" providerId="LiveId" clId="{9C508B9D-EB8C-4918-9856-A7CC209AB510}" dt="2022-11-02T09:15:48.511" v="1779" actId="1076"/>
          <ac:grpSpMkLst>
            <pc:docMk/>
            <pc:sldMk cId="2770364336" sldId="551"/>
            <ac:grpSpMk id="17" creationId="{613B366A-1FDF-4E8D-ABD9-4F5531B7F267}"/>
          </ac:grpSpMkLst>
        </pc:grpChg>
        <pc:graphicFrameChg chg="add mod">
          <ac:chgData name="" userId="23ee0890e7de5afc" providerId="LiveId" clId="{9C508B9D-EB8C-4918-9856-A7CC209AB510}" dt="2022-11-02T09:15:46.144" v="1778" actId="1076"/>
          <ac:graphicFrameMkLst>
            <pc:docMk/>
            <pc:sldMk cId="2770364336" sldId="551"/>
            <ac:graphicFrameMk id="13" creationId="{C967FCDD-0679-4A41-A039-F9B4692F2363}"/>
          </ac:graphicFrameMkLst>
        </pc:graphicFrameChg>
      </pc:sldChg>
      <pc:sldChg chg="delSp modSp add delAnim modAnim">
        <pc:chgData name="" userId="23ee0890e7de5afc" providerId="LiveId" clId="{9C508B9D-EB8C-4918-9856-A7CC209AB510}" dt="2022-11-02T10:35:39.831" v="1944"/>
        <pc:sldMkLst>
          <pc:docMk/>
          <pc:sldMk cId="833530898" sldId="553"/>
        </pc:sldMkLst>
        <pc:spChg chg="mod">
          <ac:chgData name="" userId="23ee0890e7de5afc" providerId="LiveId" clId="{9C508B9D-EB8C-4918-9856-A7CC209AB510}" dt="2022-11-02T10:35:39.831" v="1944"/>
          <ac:spMkLst>
            <pc:docMk/>
            <pc:sldMk cId="833530898" sldId="553"/>
            <ac:spMk id="6" creationId="{550E972F-1191-4991-B483-229BCF5B2B12}"/>
          </ac:spMkLst>
        </pc:spChg>
        <pc:graphicFrameChg chg="del">
          <ac:chgData name="" userId="23ee0890e7de5afc" providerId="LiveId" clId="{9C508B9D-EB8C-4918-9856-A7CC209AB510}" dt="2022-11-02T09:18:52.076" v="1816" actId="478"/>
          <ac:graphicFrameMkLst>
            <pc:docMk/>
            <pc:sldMk cId="833530898" sldId="553"/>
            <ac:graphicFrameMk id="13" creationId="{C967FCDD-0679-4A41-A039-F9B4692F2363}"/>
          </ac:graphicFrameMkLst>
        </pc:graphicFrameChg>
      </pc:sldChg>
      <pc:sldChg chg="add modAnim">
        <pc:chgData name="" userId="23ee0890e7de5afc" providerId="LiveId" clId="{9C508B9D-EB8C-4918-9856-A7CC209AB510}" dt="2022-11-02T09:12:54.917" v="1775"/>
        <pc:sldMkLst>
          <pc:docMk/>
          <pc:sldMk cId="2518490270" sldId="554"/>
        </pc:sldMkLst>
      </pc:sldChg>
      <pc:sldChg chg="delSp modSp add delAnim modAnim">
        <pc:chgData name="" userId="23ee0890e7de5afc" providerId="LiveId" clId="{9C508B9D-EB8C-4918-9856-A7CC209AB510}" dt="2022-11-02T12:34:51.912" v="2750"/>
        <pc:sldMkLst>
          <pc:docMk/>
          <pc:sldMk cId="3601568612" sldId="555"/>
        </pc:sldMkLst>
        <pc:spChg chg="mod">
          <ac:chgData name="" userId="23ee0890e7de5afc" providerId="LiveId" clId="{9C508B9D-EB8C-4918-9856-A7CC209AB510}" dt="2022-11-02T12:33:00.461" v="2743" actId="108"/>
          <ac:spMkLst>
            <pc:docMk/>
            <pc:sldMk cId="3601568612" sldId="555"/>
            <ac:spMk id="6" creationId="{550E972F-1191-4991-B483-229BCF5B2B12}"/>
          </ac:spMkLst>
        </pc:spChg>
        <pc:spChg chg="del">
          <ac:chgData name="" userId="23ee0890e7de5afc" providerId="LiveId" clId="{9C508B9D-EB8C-4918-9856-A7CC209AB510}" dt="2022-11-02T10:54:02.227" v="2207" actId="478"/>
          <ac:spMkLst>
            <pc:docMk/>
            <pc:sldMk cId="3601568612" sldId="555"/>
            <ac:spMk id="21" creationId="{E809761C-98A3-4584-9A8F-A5FA288A8D8D}"/>
          </ac:spMkLst>
        </pc:spChg>
        <pc:picChg chg="del">
          <ac:chgData name="" userId="23ee0890e7de5afc" providerId="LiveId" clId="{9C508B9D-EB8C-4918-9856-A7CC209AB510}" dt="2022-11-02T10:53:58.539" v="2206" actId="478"/>
          <ac:picMkLst>
            <pc:docMk/>
            <pc:sldMk cId="3601568612" sldId="555"/>
            <ac:picMk id="13" creationId="{9F5F0EE0-5A82-46A7-9205-7EA792AE8760}"/>
          </ac:picMkLst>
        </pc:picChg>
      </pc:sldChg>
      <pc:sldChg chg="modSp add addAnim delAnim modAnim">
        <pc:chgData name="" userId="23ee0890e7de5afc" providerId="LiveId" clId="{9C508B9D-EB8C-4918-9856-A7CC209AB510}" dt="2022-11-02T13:03:02.842" v="3196"/>
        <pc:sldMkLst>
          <pc:docMk/>
          <pc:sldMk cId="4006665036" sldId="556"/>
        </pc:sldMkLst>
        <pc:spChg chg="mod">
          <ac:chgData name="" userId="23ee0890e7de5afc" providerId="LiveId" clId="{9C508B9D-EB8C-4918-9856-A7CC209AB510}" dt="2022-11-02T12:41:06.698" v="2790" actId="20577"/>
          <ac:spMkLst>
            <pc:docMk/>
            <pc:sldMk cId="4006665036" sldId="556"/>
            <ac:spMk id="4" creationId="{1742BE13-BD81-4B29-8F9B-FFD13D5D7A8E}"/>
          </ac:spMkLst>
        </pc:spChg>
        <pc:spChg chg="mod">
          <ac:chgData name="" userId="23ee0890e7de5afc" providerId="LiveId" clId="{9C508B9D-EB8C-4918-9856-A7CC209AB510}" dt="2022-11-02T13:03:02.842" v="3196"/>
          <ac:spMkLst>
            <pc:docMk/>
            <pc:sldMk cId="4006665036" sldId="556"/>
            <ac:spMk id="6" creationId="{550E972F-1191-4991-B483-229BCF5B2B12}"/>
          </ac:spMkLst>
        </pc:spChg>
      </pc:sldChg>
      <pc:sldChg chg="addSp delSp modSp add modAnim">
        <pc:chgData name="" userId="23ee0890e7de5afc" providerId="LiveId" clId="{9C508B9D-EB8C-4918-9856-A7CC209AB510}" dt="2022-11-02T13:52:29.958" v="4149"/>
        <pc:sldMkLst>
          <pc:docMk/>
          <pc:sldMk cId="2791792675" sldId="557"/>
        </pc:sldMkLst>
        <pc:spChg chg="mod">
          <ac:chgData name="" userId="23ee0890e7de5afc" providerId="LiveId" clId="{9C508B9D-EB8C-4918-9856-A7CC209AB510}" dt="2022-11-02T13:04:10.348" v="3212"/>
          <ac:spMkLst>
            <pc:docMk/>
            <pc:sldMk cId="2791792675" sldId="557"/>
            <ac:spMk id="4" creationId="{1742BE13-BD81-4B29-8F9B-FFD13D5D7A8E}"/>
          </ac:spMkLst>
        </pc:spChg>
        <pc:spChg chg="mod">
          <ac:chgData name="" userId="23ee0890e7de5afc" providerId="LiveId" clId="{9C508B9D-EB8C-4918-9856-A7CC209AB510}" dt="2022-11-02T13:52:29.958" v="4149"/>
          <ac:spMkLst>
            <pc:docMk/>
            <pc:sldMk cId="2791792675" sldId="557"/>
            <ac:spMk id="6" creationId="{550E972F-1191-4991-B483-229BCF5B2B12}"/>
          </ac:spMkLst>
        </pc:spChg>
        <pc:spChg chg="add mod">
          <ac:chgData name="" userId="23ee0890e7de5afc" providerId="LiveId" clId="{9C508B9D-EB8C-4918-9856-A7CC209AB510}" dt="2022-11-02T13:18:26.294" v="3382" actId="1076"/>
          <ac:spMkLst>
            <pc:docMk/>
            <pc:sldMk cId="2791792675" sldId="557"/>
            <ac:spMk id="13" creationId="{6C215BBD-94C1-4539-B533-6600388009A0}"/>
          </ac:spMkLst>
        </pc:spChg>
        <pc:spChg chg="add mod">
          <ac:chgData name="" userId="23ee0890e7de5afc" providerId="LiveId" clId="{9C508B9D-EB8C-4918-9856-A7CC209AB510}" dt="2022-11-02T13:18:26.294" v="3382" actId="1076"/>
          <ac:spMkLst>
            <pc:docMk/>
            <pc:sldMk cId="2791792675" sldId="557"/>
            <ac:spMk id="17" creationId="{2E14B0CD-8B13-42A6-859E-452217ECF840}"/>
          </ac:spMkLst>
        </pc:spChg>
        <pc:spChg chg="add mod">
          <ac:chgData name="" userId="23ee0890e7de5afc" providerId="LiveId" clId="{9C508B9D-EB8C-4918-9856-A7CC209AB510}" dt="2022-11-02T13:18:26.294" v="3382" actId="1076"/>
          <ac:spMkLst>
            <pc:docMk/>
            <pc:sldMk cId="2791792675" sldId="557"/>
            <ac:spMk id="28" creationId="{93C87A33-4DB4-4CE3-A0A9-9924469D29FC}"/>
          </ac:spMkLst>
        </pc:spChg>
        <pc:spChg chg="add mod">
          <ac:chgData name="" userId="23ee0890e7de5afc" providerId="LiveId" clId="{9C508B9D-EB8C-4918-9856-A7CC209AB510}" dt="2022-11-02T13:18:26.294" v="3382" actId="1076"/>
          <ac:spMkLst>
            <pc:docMk/>
            <pc:sldMk cId="2791792675" sldId="557"/>
            <ac:spMk id="29" creationId="{BF4072FF-479B-4D3C-8DD6-05A079AA7D21}"/>
          </ac:spMkLst>
        </pc:spChg>
        <pc:spChg chg="add del">
          <ac:chgData name="" userId="23ee0890e7de5afc" providerId="LiveId" clId="{9C508B9D-EB8C-4918-9856-A7CC209AB510}" dt="2022-11-02T13:16:12.602" v="3350"/>
          <ac:spMkLst>
            <pc:docMk/>
            <pc:sldMk cId="2791792675" sldId="557"/>
            <ac:spMk id="30" creationId="{A52516EB-4238-4766-B56E-59D66E03BF7C}"/>
          </ac:spMkLst>
        </pc:spChg>
        <pc:spChg chg="add del">
          <ac:chgData name="" userId="23ee0890e7de5afc" providerId="LiveId" clId="{9C508B9D-EB8C-4918-9856-A7CC209AB510}" dt="2022-11-02T13:16:12.602" v="3350"/>
          <ac:spMkLst>
            <pc:docMk/>
            <pc:sldMk cId="2791792675" sldId="557"/>
            <ac:spMk id="31" creationId="{0B24ABD8-9E60-4166-96C7-B16076F12604}"/>
          </ac:spMkLst>
        </pc:spChg>
        <pc:spChg chg="add del">
          <ac:chgData name="" userId="23ee0890e7de5afc" providerId="LiveId" clId="{9C508B9D-EB8C-4918-9856-A7CC209AB510}" dt="2022-11-02T13:16:12.602" v="3350"/>
          <ac:spMkLst>
            <pc:docMk/>
            <pc:sldMk cId="2791792675" sldId="557"/>
            <ac:spMk id="39" creationId="{98E11AC3-40C2-4A89-9066-EB3FACDCAC01}"/>
          </ac:spMkLst>
        </pc:spChg>
        <pc:spChg chg="add del">
          <ac:chgData name="" userId="23ee0890e7de5afc" providerId="LiveId" clId="{9C508B9D-EB8C-4918-9856-A7CC209AB510}" dt="2022-11-02T13:16:12.602" v="3350"/>
          <ac:spMkLst>
            <pc:docMk/>
            <pc:sldMk cId="2791792675" sldId="557"/>
            <ac:spMk id="40" creationId="{C6A5D107-C41A-473B-A19A-6D6E4018AD00}"/>
          </ac:spMkLst>
        </pc:spChg>
        <pc:spChg chg="add del mod">
          <ac:chgData name="" userId="23ee0890e7de5afc" providerId="LiveId" clId="{9C508B9D-EB8C-4918-9856-A7CC209AB510}" dt="2022-11-02T13:16:29.560" v="3354"/>
          <ac:spMkLst>
            <pc:docMk/>
            <pc:sldMk cId="2791792675" sldId="557"/>
            <ac:spMk id="41" creationId="{98201486-0BD7-4638-AE40-3FA114799BB4}"/>
          </ac:spMkLst>
        </pc:spChg>
        <pc:grpChg chg="add mod">
          <ac:chgData name="" userId="23ee0890e7de5afc" providerId="LiveId" clId="{9C508B9D-EB8C-4918-9856-A7CC209AB510}" dt="2022-11-02T13:18:26.294" v="3382" actId="1076"/>
          <ac:grpSpMkLst>
            <pc:docMk/>
            <pc:sldMk cId="2791792675" sldId="557"/>
            <ac:grpSpMk id="21" creationId="{9E6F9084-CB07-4864-980E-C7215754C5BA}"/>
          </ac:grpSpMkLst>
        </pc:grpChg>
        <pc:grpChg chg="add del">
          <ac:chgData name="" userId="23ee0890e7de5afc" providerId="LiveId" clId="{9C508B9D-EB8C-4918-9856-A7CC209AB510}" dt="2022-11-02T13:16:12.602" v="3350"/>
          <ac:grpSpMkLst>
            <pc:docMk/>
            <pc:sldMk cId="2791792675" sldId="557"/>
            <ac:grpSpMk id="32" creationId="{43038655-C8FD-4A1B-B4C3-71655C958420}"/>
          </ac:grpSpMkLst>
        </pc:grpChg>
      </pc:sldChg>
      <pc:sldChg chg="modSp add modAnim">
        <pc:chgData name="" userId="23ee0890e7de5afc" providerId="LiveId" clId="{9C508B9D-EB8C-4918-9856-A7CC209AB510}" dt="2022-11-02T13:03:26.717" v="3198" actId="20577"/>
        <pc:sldMkLst>
          <pc:docMk/>
          <pc:sldMk cId="2428106201" sldId="559"/>
        </pc:sldMkLst>
        <pc:spChg chg="mod">
          <ac:chgData name="" userId="23ee0890e7de5afc" providerId="LiveId" clId="{9C508B9D-EB8C-4918-9856-A7CC209AB510}" dt="2022-11-02T13:03:26.717" v="3198" actId="20577"/>
          <ac:spMkLst>
            <pc:docMk/>
            <pc:sldMk cId="2428106201" sldId="559"/>
            <ac:spMk id="6" creationId="{550E972F-1191-4991-B483-229BCF5B2B12}"/>
          </ac:spMkLst>
        </pc:spChg>
      </pc:sldChg>
      <pc:sldChg chg="addSp delSp modSp add delAnim modAnim">
        <pc:chgData name="" userId="23ee0890e7de5afc" providerId="LiveId" clId="{9C508B9D-EB8C-4918-9856-A7CC209AB510}" dt="2022-11-02T13:05:26.730" v="3224"/>
        <pc:sldMkLst>
          <pc:docMk/>
          <pc:sldMk cId="3640273894" sldId="560"/>
        </pc:sldMkLst>
        <pc:spChg chg="mod">
          <ac:chgData name="" userId="23ee0890e7de5afc" providerId="LiveId" clId="{9C508B9D-EB8C-4918-9856-A7CC209AB510}" dt="2022-11-02T13:05:26.730" v="3224"/>
          <ac:spMkLst>
            <pc:docMk/>
            <pc:sldMk cId="3640273894" sldId="560"/>
            <ac:spMk id="6" creationId="{550E972F-1191-4991-B483-229BCF5B2B12}"/>
          </ac:spMkLst>
        </pc:spChg>
        <pc:spChg chg="add del">
          <ac:chgData name="" userId="23ee0890e7de5afc" providerId="LiveId" clId="{9C508B9D-EB8C-4918-9856-A7CC209AB510}" dt="2022-11-02T12:54:10.480" v="3048" actId="478"/>
          <ac:spMkLst>
            <pc:docMk/>
            <pc:sldMk cId="3640273894" sldId="560"/>
            <ac:spMk id="48" creationId="{7D5FE724-207C-4151-91E6-B52F2F2E3C59}"/>
          </ac:spMkLst>
        </pc:spChg>
        <pc:grpChg chg="add del mod">
          <ac:chgData name="" userId="23ee0890e7de5afc" providerId="LiveId" clId="{9C508B9D-EB8C-4918-9856-A7CC209AB510}" dt="2022-11-02T12:56:50.336" v="3082" actId="478"/>
          <ac:grpSpMkLst>
            <pc:docMk/>
            <pc:sldMk cId="3640273894" sldId="560"/>
            <ac:grpSpMk id="13" creationId="{79D54785-CFA5-4D00-881C-303A8E335098}"/>
          </ac:grpSpMkLst>
        </pc:grpChg>
        <pc:grpChg chg="add del mod">
          <ac:chgData name="" userId="23ee0890e7de5afc" providerId="LiveId" clId="{9C508B9D-EB8C-4918-9856-A7CC209AB510}" dt="2022-11-02T12:56:49.651" v="3081" actId="478"/>
          <ac:grpSpMkLst>
            <pc:docMk/>
            <pc:sldMk cId="3640273894" sldId="560"/>
            <ac:grpSpMk id="27" creationId="{2DB540A0-B756-443D-8AA1-658B5A05E12C}"/>
          </ac:grpSpMkLst>
        </pc:grpChg>
        <pc:grpChg chg="add mod">
          <ac:chgData name="" userId="23ee0890e7de5afc" providerId="LiveId" clId="{9C508B9D-EB8C-4918-9856-A7CC209AB510}" dt="2022-11-02T12:57:58.497" v="3110" actId="1076"/>
          <ac:grpSpMkLst>
            <pc:docMk/>
            <pc:sldMk cId="3640273894" sldId="560"/>
            <ac:grpSpMk id="49" creationId="{A6E01ABD-2957-4E11-8650-BF1A19AA7C0F}"/>
          </ac:grpSpMkLst>
        </pc:grpChg>
      </pc:sldChg>
      <pc:sldChg chg="modSp add modAnim">
        <pc:chgData name="" userId="23ee0890e7de5afc" providerId="LiveId" clId="{9C508B9D-EB8C-4918-9856-A7CC209AB510}" dt="2022-11-02T13:30:49.473" v="3558"/>
        <pc:sldMkLst>
          <pc:docMk/>
          <pc:sldMk cId="1766795161" sldId="561"/>
        </pc:sldMkLst>
        <pc:spChg chg="mod">
          <ac:chgData name="" userId="23ee0890e7de5afc" providerId="LiveId" clId="{9C508B9D-EB8C-4918-9856-A7CC209AB510}" dt="2022-11-02T13:30:27.652" v="3557" actId="255"/>
          <ac:spMkLst>
            <pc:docMk/>
            <pc:sldMk cId="1766795161" sldId="561"/>
            <ac:spMk id="6" creationId="{550E972F-1191-4991-B483-229BCF5B2B12}"/>
          </ac:spMkLst>
        </pc:spChg>
      </pc:sldChg>
      <pc:sldChg chg="modSp add modAnim">
        <pc:chgData name="" userId="23ee0890e7de5afc" providerId="LiveId" clId="{9C508B9D-EB8C-4918-9856-A7CC209AB510}" dt="2022-11-02T13:36:03.509" v="3758"/>
        <pc:sldMkLst>
          <pc:docMk/>
          <pc:sldMk cId="3642904202" sldId="562"/>
        </pc:sldMkLst>
        <pc:spChg chg="mod">
          <ac:chgData name="" userId="23ee0890e7de5afc" providerId="LiveId" clId="{9C508B9D-EB8C-4918-9856-A7CC209AB510}" dt="2022-11-02T13:35:48.638" v="3757" actId="20577"/>
          <ac:spMkLst>
            <pc:docMk/>
            <pc:sldMk cId="3642904202" sldId="562"/>
            <ac:spMk id="6" creationId="{550E972F-1191-4991-B483-229BCF5B2B12}"/>
          </ac:spMkLst>
        </pc:spChg>
      </pc:sldChg>
      <pc:sldChg chg="addSp modSp add modAnim">
        <pc:chgData name="" userId="23ee0890e7de5afc" providerId="LiveId" clId="{9C508B9D-EB8C-4918-9856-A7CC209AB510}" dt="2022-11-02T13:41:43.339" v="3970"/>
        <pc:sldMkLst>
          <pc:docMk/>
          <pc:sldMk cId="3496231298" sldId="563"/>
        </pc:sldMkLst>
        <pc:spChg chg="mod">
          <ac:chgData name="" userId="23ee0890e7de5afc" providerId="LiveId" clId="{9C508B9D-EB8C-4918-9856-A7CC209AB510}" dt="2022-11-02T13:38:37.571" v="3857" actId="20577"/>
          <ac:spMkLst>
            <pc:docMk/>
            <pc:sldMk cId="3496231298" sldId="563"/>
            <ac:spMk id="6" creationId="{550E972F-1191-4991-B483-229BCF5B2B12}"/>
          </ac:spMkLst>
        </pc:spChg>
        <pc:spChg chg="add mod">
          <ac:chgData name="" userId="23ee0890e7de5afc" providerId="LiveId" clId="{9C508B9D-EB8C-4918-9856-A7CC209AB510}" dt="2022-11-02T13:41:39.743" v="3969" actId="164"/>
          <ac:spMkLst>
            <pc:docMk/>
            <pc:sldMk cId="3496231298" sldId="563"/>
            <ac:spMk id="21" creationId="{D0D5F6FC-50CD-4AB6-9040-BE7C494D0DBD}"/>
          </ac:spMkLst>
        </pc:spChg>
        <pc:spChg chg="add mod">
          <ac:chgData name="" userId="23ee0890e7de5afc" providerId="LiveId" clId="{9C508B9D-EB8C-4918-9856-A7CC209AB510}" dt="2022-11-02T13:41:39.743" v="3969" actId="164"/>
          <ac:spMkLst>
            <pc:docMk/>
            <pc:sldMk cId="3496231298" sldId="563"/>
            <ac:spMk id="22" creationId="{9FA44033-9E90-444A-9DA0-B7D9A2DD4AA1}"/>
          </ac:spMkLst>
        </pc:spChg>
        <pc:grpChg chg="add mod">
          <ac:chgData name="" userId="23ee0890e7de5afc" providerId="LiveId" clId="{9C508B9D-EB8C-4918-9856-A7CC209AB510}" dt="2022-11-02T13:41:39.743" v="3969" actId="164"/>
          <ac:grpSpMkLst>
            <pc:docMk/>
            <pc:sldMk cId="3496231298" sldId="563"/>
            <ac:grpSpMk id="2" creationId="{38812E49-9C44-437A-9C42-0D0E6F8CA3C6}"/>
          </ac:grpSpMkLst>
        </pc:grpChg>
        <pc:picChg chg="add mod">
          <ac:chgData name="" userId="23ee0890e7de5afc" providerId="LiveId" clId="{9C508B9D-EB8C-4918-9856-A7CC209AB510}" dt="2022-11-02T13:41:39.743" v="3969" actId="164"/>
          <ac:picMkLst>
            <pc:docMk/>
            <pc:sldMk cId="3496231298" sldId="563"/>
            <ac:picMk id="13" creationId="{D937F0B5-8A36-496B-A3A4-52EEED638886}"/>
          </ac:picMkLst>
        </pc:picChg>
        <pc:picChg chg="add mod">
          <ac:chgData name="" userId="23ee0890e7de5afc" providerId="LiveId" clId="{9C508B9D-EB8C-4918-9856-A7CC209AB510}" dt="2022-11-02T13:41:39.743" v="3969" actId="164"/>
          <ac:picMkLst>
            <pc:docMk/>
            <pc:sldMk cId="3496231298" sldId="563"/>
            <ac:picMk id="17" creationId="{F9A42101-CC94-48A5-A1BB-4371C7A5B287}"/>
          </ac:picMkLst>
        </pc:picChg>
      </pc:sldChg>
      <pc:sldChg chg="modSp add modAnim">
        <pc:chgData name="" userId="23ee0890e7de5afc" providerId="LiveId" clId="{9C508B9D-EB8C-4918-9856-A7CC209AB510}" dt="2022-11-02T13:47:29.987" v="4091" actId="20577"/>
        <pc:sldMkLst>
          <pc:docMk/>
          <pc:sldMk cId="1163002970" sldId="564"/>
        </pc:sldMkLst>
        <pc:spChg chg="mod">
          <ac:chgData name="" userId="23ee0890e7de5afc" providerId="LiveId" clId="{9C508B9D-EB8C-4918-9856-A7CC209AB510}" dt="2022-11-02T13:47:29.987" v="4091" actId="20577"/>
          <ac:spMkLst>
            <pc:docMk/>
            <pc:sldMk cId="1163002970" sldId="564"/>
            <ac:spMk id="6" creationId="{550E972F-1191-4991-B483-229BCF5B2B12}"/>
          </ac:spMkLst>
        </pc:spChg>
      </pc:sldChg>
      <pc:sldChg chg="addSp delSp modSp add ord delAnim modAnim">
        <pc:chgData name="" userId="23ee0890e7de5afc" providerId="LiveId" clId="{9C508B9D-EB8C-4918-9856-A7CC209AB510}" dt="2022-11-02T13:59:08.575" v="4340"/>
        <pc:sldMkLst>
          <pc:docMk/>
          <pc:sldMk cId="4253539239" sldId="565"/>
        </pc:sldMkLst>
        <pc:spChg chg="mod">
          <ac:chgData name="" userId="23ee0890e7de5afc" providerId="LiveId" clId="{9C508B9D-EB8C-4918-9856-A7CC209AB510}" dt="2022-11-02T13:49:36.118" v="4104" actId="20577"/>
          <ac:spMkLst>
            <pc:docMk/>
            <pc:sldMk cId="4253539239" sldId="565"/>
            <ac:spMk id="4" creationId="{1742BE13-BD81-4B29-8F9B-FFD13D5D7A8E}"/>
          </ac:spMkLst>
        </pc:spChg>
        <pc:spChg chg="mod">
          <ac:chgData name="" userId="23ee0890e7de5afc" providerId="LiveId" clId="{9C508B9D-EB8C-4918-9856-A7CC209AB510}" dt="2022-11-02T13:58:48.094" v="4336" actId="1076"/>
          <ac:spMkLst>
            <pc:docMk/>
            <pc:sldMk cId="4253539239" sldId="565"/>
            <ac:spMk id="6" creationId="{550E972F-1191-4991-B483-229BCF5B2B12}"/>
          </ac:spMkLst>
        </pc:spChg>
        <pc:spChg chg="add del mod">
          <ac:chgData name="" userId="23ee0890e7de5afc" providerId="LiveId" clId="{9C508B9D-EB8C-4918-9856-A7CC209AB510}" dt="2022-11-02T13:58:30.502" v="4328" actId="478"/>
          <ac:spMkLst>
            <pc:docMk/>
            <pc:sldMk cId="4253539239" sldId="565"/>
            <ac:spMk id="13" creationId="{CDFD87B2-F96C-4929-B93C-3AC0ABA46394}"/>
          </ac:spMkLst>
        </pc:spChg>
        <pc:spChg chg="add del mod">
          <ac:chgData name="" userId="23ee0890e7de5afc" providerId="LiveId" clId="{9C508B9D-EB8C-4918-9856-A7CC209AB510}" dt="2022-11-02T13:58:30.502" v="4328" actId="478"/>
          <ac:spMkLst>
            <pc:docMk/>
            <pc:sldMk cId="4253539239" sldId="565"/>
            <ac:spMk id="23" creationId="{445BA99C-C095-46A6-84AF-5E809520176C}"/>
          </ac:spMkLst>
        </pc:spChg>
        <pc:spChg chg="add del mod">
          <ac:chgData name="" userId="23ee0890e7de5afc" providerId="LiveId" clId="{9C508B9D-EB8C-4918-9856-A7CC209AB510}" dt="2022-11-02T13:58:30.502" v="4328" actId="478"/>
          <ac:spMkLst>
            <pc:docMk/>
            <pc:sldMk cId="4253539239" sldId="565"/>
            <ac:spMk id="24" creationId="{CC5243DF-6154-43AE-BCCC-637E2AD312A0}"/>
          </ac:spMkLst>
        </pc:spChg>
        <pc:spChg chg="add del mod">
          <ac:chgData name="" userId="23ee0890e7de5afc" providerId="LiveId" clId="{9C508B9D-EB8C-4918-9856-A7CC209AB510}" dt="2022-11-02T13:58:30.502" v="4328" actId="478"/>
          <ac:spMkLst>
            <pc:docMk/>
            <pc:sldMk cId="4253539239" sldId="565"/>
            <ac:spMk id="25" creationId="{2F3051AE-B0B3-4FEC-81EC-3F068B8AA8B7}"/>
          </ac:spMkLst>
        </pc:spChg>
        <pc:grpChg chg="add del mod">
          <ac:chgData name="" userId="23ee0890e7de5afc" providerId="LiveId" clId="{9C508B9D-EB8C-4918-9856-A7CC209AB510}" dt="2022-11-02T13:58:32.742" v="4329" actId="478"/>
          <ac:grpSpMkLst>
            <pc:docMk/>
            <pc:sldMk cId="4253539239" sldId="565"/>
            <ac:grpSpMk id="17" creationId="{73717894-3E7D-45FD-9288-504F5AE26E12}"/>
          </ac:grpSpMkLst>
        </pc:grpChg>
        <pc:grpChg chg="add del mod">
          <ac:chgData name="" userId="23ee0890e7de5afc" providerId="LiveId" clId="{9C508B9D-EB8C-4918-9856-A7CC209AB510}" dt="2022-11-02T13:58:34.476" v="4330" actId="478"/>
          <ac:grpSpMkLst>
            <pc:docMk/>
            <pc:sldMk cId="4253539239" sldId="565"/>
            <ac:grpSpMk id="26" creationId="{0614AF8F-9833-4764-9150-945A0C8610BC}"/>
          </ac:grpSpMkLst>
        </pc:grpChg>
        <pc:grpChg chg="add mod">
          <ac:chgData name="" userId="23ee0890e7de5afc" providerId="LiveId" clId="{9C508B9D-EB8C-4918-9856-A7CC209AB510}" dt="2022-11-02T13:58:56.508" v="4337" actId="1076"/>
          <ac:grpSpMkLst>
            <pc:docMk/>
            <pc:sldMk cId="4253539239" sldId="565"/>
            <ac:grpSpMk id="36" creationId="{474C0E02-BF82-4F7A-AA57-035BAE8E5577}"/>
          </ac:grpSpMkLst>
        </pc:grpChg>
      </pc:sldChg>
      <pc:sldChg chg="addSp modSp add modAnim">
        <pc:chgData name="" userId="23ee0890e7de5afc" providerId="LiveId" clId="{9C508B9D-EB8C-4918-9856-A7CC209AB510}" dt="2022-11-02T14:16:37.955" v="4703" actId="1076"/>
        <pc:sldMkLst>
          <pc:docMk/>
          <pc:sldMk cId="3920586028" sldId="566"/>
        </pc:sldMkLst>
        <pc:spChg chg="mod">
          <ac:chgData name="" userId="23ee0890e7de5afc" providerId="LiveId" clId="{9C508B9D-EB8C-4918-9856-A7CC209AB510}" dt="2022-11-02T14:16:08.731" v="4698" actId="20577"/>
          <ac:spMkLst>
            <pc:docMk/>
            <pc:sldMk cId="3920586028" sldId="566"/>
            <ac:spMk id="6" creationId="{550E972F-1191-4991-B483-229BCF5B2B12}"/>
          </ac:spMkLst>
        </pc:spChg>
        <pc:picChg chg="add mod">
          <ac:chgData name="" userId="23ee0890e7de5afc" providerId="LiveId" clId="{9C508B9D-EB8C-4918-9856-A7CC209AB510}" dt="2022-11-02T14:16:37.955" v="4703" actId="1076"/>
          <ac:picMkLst>
            <pc:docMk/>
            <pc:sldMk cId="3920586028" sldId="566"/>
            <ac:picMk id="13" creationId="{D54EE44B-6D89-485C-9D16-C55E25ADFF3F}"/>
          </ac:picMkLst>
        </pc:picChg>
      </pc:sldChg>
      <pc:sldChg chg="modSp add modAnim">
        <pc:chgData name="" userId="23ee0890e7de5afc" providerId="LiveId" clId="{9C508B9D-EB8C-4918-9856-A7CC209AB510}" dt="2022-11-02T14:20:39.513" v="4781"/>
        <pc:sldMkLst>
          <pc:docMk/>
          <pc:sldMk cId="797273991" sldId="567"/>
        </pc:sldMkLst>
        <pc:spChg chg="mod">
          <ac:chgData name="" userId="23ee0890e7de5afc" providerId="LiveId" clId="{9C508B9D-EB8C-4918-9856-A7CC209AB510}" dt="2022-11-02T14:20:36.118" v="4780" actId="255"/>
          <ac:spMkLst>
            <pc:docMk/>
            <pc:sldMk cId="797273991" sldId="567"/>
            <ac:spMk id="6" creationId="{550E972F-1191-4991-B483-229BCF5B2B12}"/>
          </ac:spMkLst>
        </pc:spChg>
      </pc:sldChg>
      <pc:sldChg chg="modSp add modAnim">
        <pc:chgData name="" userId="23ee0890e7de5afc" providerId="LiveId" clId="{9C508B9D-EB8C-4918-9856-A7CC209AB510}" dt="2022-11-02T13:59:31.613" v="4405" actId="1035"/>
        <pc:sldMkLst>
          <pc:docMk/>
          <pc:sldMk cId="1436230557" sldId="568"/>
        </pc:sldMkLst>
        <pc:spChg chg="mod">
          <ac:chgData name="" userId="23ee0890e7de5afc" providerId="LiveId" clId="{9C508B9D-EB8C-4918-9856-A7CC209AB510}" dt="2022-11-02T13:59:19.405" v="4344" actId="6549"/>
          <ac:spMkLst>
            <pc:docMk/>
            <pc:sldMk cId="1436230557" sldId="568"/>
            <ac:spMk id="6" creationId="{550E972F-1191-4991-B483-229BCF5B2B12}"/>
          </ac:spMkLst>
        </pc:spChg>
        <pc:spChg chg="mod">
          <ac:chgData name="" userId="23ee0890e7de5afc" providerId="LiveId" clId="{9C508B9D-EB8C-4918-9856-A7CC209AB510}" dt="2022-11-02T13:59:31.613" v="4405" actId="1035"/>
          <ac:spMkLst>
            <pc:docMk/>
            <pc:sldMk cId="1436230557" sldId="568"/>
            <ac:spMk id="13" creationId="{CDFD87B2-F96C-4929-B93C-3AC0ABA46394}"/>
          </ac:spMkLst>
        </pc:spChg>
        <pc:spChg chg="mod">
          <ac:chgData name="" userId="23ee0890e7de5afc" providerId="LiveId" clId="{9C508B9D-EB8C-4918-9856-A7CC209AB510}" dt="2022-11-02T13:59:31.613" v="4405" actId="1035"/>
          <ac:spMkLst>
            <pc:docMk/>
            <pc:sldMk cId="1436230557" sldId="568"/>
            <ac:spMk id="23" creationId="{445BA99C-C095-46A6-84AF-5E809520176C}"/>
          </ac:spMkLst>
        </pc:spChg>
        <pc:spChg chg="mod">
          <ac:chgData name="" userId="23ee0890e7de5afc" providerId="LiveId" clId="{9C508B9D-EB8C-4918-9856-A7CC209AB510}" dt="2022-11-02T13:59:31.613" v="4405" actId="1035"/>
          <ac:spMkLst>
            <pc:docMk/>
            <pc:sldMk cId="1436230557" sldId="568"/>
            <ac:spMk id="24" creationId="{CC5243DF-6154-43AE-BCCC-637E2AD312A0}"/>
          </ac:spMkLst>
        </pc:spChg>
        <pc:spChg chg="mod">
          <ac:chgData name="" userId="23ee0890e7de5afc" providerId="LiveId" clId="{9C508B9D-EB8C-4918-9856-A7CC209AB510}" dt="2022-11-02T13:59:31.613" v="4405" actId="1035"/>
          <ac:spMkLst>
            <pc:docMk/>
            <pc:sldMk cId="1436230557" sldId="568"/>
            <ac:spMk id="25" creationId="{2F3051AE-B0B3-4FEC-81EC-3F068B8AA8B7}"/>
          </ac:spMkLst>
        </pc:spChg>
        <pc:grpChg chg="mod">
          <ac:chgData name="" userId="23ee0890e7de5afc" providerId="LiveId" clId="{9C508B9D-EB8C-4918-9856-A7CC209AB510}" dt="2022-11-02T13:59:31.613" v="4405" actId="1035"/>
          <ac:grpSpMkLst>
            <pc:docMk/>
            <pc:sldMk cId="1436230557" sldId="568"/>
            <ac:grpSpMk id="17" creationId="{73717894-3E7D-45FD-9288-504F5AE26E12}"/>
          </ac:grpSpMkLst>
        </pc:grpChg>
        <pc:grpChg chg="mod">
          <ac:chgData name="" userId="23ee0890e7de5afc" providerId="LiveId" clId="{9C508B9D-EB8C-4918-9856-A7CC209AB510}" dt="2022-11-02T13:59:31.613" v="4405" actId="1035"/>
          <ac:grpSpMkLst>
            <pc:docMk/>
            <pc:sldMk cId="1436230557" sldId="568"/>
            <ac:grpSpMk id="26" creationId="{0614AF8F-9833-4764-9150-945A0C8610BC}"/>
          </ac:grpSpMkLst>
        </pc:grpChg>
      </pc:sldChg>
      <pc:sldChg chg="addSp delSp modSp add delAnim modAnim">
        <pc:chgData name="" userId="23ee0890e7de5afc" providerId="LiveId" clId="{9C508B9D-EB8C-4918-9856-A7CC209AB510}" dt="2022-11-02T14:27:02.902" v="4872"/>
        <pc:sldMkLst>
          <pc:docMk/>
          <pc:sldMk cId="3448013738" sldId="569"/>
        </pc:sldMkLst>
        <pc:spChg chg="add del mod">
          <ac:chgData name="" userId="23ee0890e7de5afc" providerId="LiveId" clId="{9C508B9D-EB8C-4918-9856-A7CC209AB510}" dt="2022-11-02T14:26:09.802" v="4837"/>
          <ac:spMkLst>
            <pc:docMk/>
            <pc:sldMk cId="3448013738" sldId="569"/>
            <ac:spMk id="2" creationId="{A483EB1D-6340-4C7A-90FD-6202CB660F63}"/>
          </ac:spMkLst>
        </pc:spChg>
        <pc:spChg chg="add mod">
          <ac:chgData name="" userId="23ee0890e7de5afc" providerId="LiveId" clId="{9C508B9D-EB8C-4918-9856-A7CC209AB510}" dt="2022-11-02T14:26:52.541" v="4871" actId="1076"/>
          <ac:spMkLst>
            <pc:docMk/>
            <pc:sldMk cId="3448013738" sldId="569"/>
            <ac:spMk id="3" creationId="{78B483CB-F41E-499B-8507-E0C9195EFE60}"/>
          </ac:spMkLst>
        </pc:spChg>
        <pc:spChg chg="del">
          <ac:chgData name="" userId="23ee0890e7de5afc" providerId="LiveId" clId="{9C508B9D-EB8C-4918-9856-A7CC209AB510}" dt="2022-11-02T14:21:27.564" v="4783" actId="478"/>
          <ac:spMkLst>
            <pc:docMk/>
            <pc:sldMk cId="3448013738" sldId="569"/>
            <ac:spMk id="6" creationId="{550E972F-1191-4991-B483-229BCF5B2B12}"/>
          </ac:spMkLst>
        </pc:spChg>
        <pc:spChg chg="add mod">
          <ac:chgData name="" userId="23ee0890e7de5afc" providerId="LiveId" clId="{9C508B9D-EB8C-4918-9856-A7CC209AB510}" dt="2022-11-02T14:26:47.365" v="4870" actId="1076"/>
          <ac:spMkLst>
            <pc:docMk/>
            <pc:sldMk cId="3448013738" sldId="569"/>
            <ac:spMk id="17" creationId="{7531BD8B-78A8-4DA5-9B24-CDB9235A0990}"/>
          </ac:spMkLst>
        </pc:spChg>
        <pc:picChg chg="add del">
          <ac:chgData name="" userId="23ee0890e7de5afc" providerId="LiveId" clId="{9C508B9D-EB8C-4918-9856-A7CC209AB510}" dt="2022-11-02T14:21:30.074" v="4785"/>
          <ac:picMkLst>
            <pc:docMk/>
            <pc:sldMk cId="3448013738" sldId="569"/>
            <ac:picMk id="13" creationId="{784A1FF6-4B31-4BEB-BCEE-3CB61CFAE6FA}"/>
          </ac:picMkLst>
        </pc:picChg>
      </pc:sldChg>
      <pc:sldChg chg="modSp add ord modAnim">
        <pc:chgData name="" userId="23ee0890e7de5afc" providerId="LiveId" clId="{9C508B9D-EB8C-4918-9856-A7CC209AB510}" dt="2022-11-02T14:38:20.959" v="5292" actId="20577"/>
        <pc:sldMkLst>
          <pc:docMk/>
          <pc:sldMk cId="2488362918" sldId="570"/>
        </pc:sldMkLst>
        <pc:spChg chg="mod">
          <ac:chgData name="" userId="23ee0890e7de5afc" providerId="LiveId" clId="{9C508B9D-EB8C-4918-9856-A7CC209AB510}" dt="2022-11-02T14:28:11.852" v="4875"/>
          <ac:spMkLst>
            <pc:docMk/>
            <pc:sldMk cId="2488362918" sldId="570"/>
            <ac:spMk id="4" creationId="{1742BE13-BD81-4B29-8F9B-FFD13D5D7A8E}"/>
          </ac:spMkLst>
        </pc:spChg>
        <pc:spChg chg="mod">
          <ac:chgData name="" userId="23ee0890e7de5afc" providerId="LiveId" clId="{9C508B9D-EB8C-4918-9856-A7CC209AB510}" dt="2022-11-02T14:38:20.959" v="5292" actId="20577"/>
          <ac:spMkLst>
            <pc:docMk/>
            <pc:sldMk cId="2488362918" sldId="570"/>
            <ac:spMk id="6" creationId="{550E972F-1191-4991-B483-229BCF5B2B12}"/>
          </ac:spMkLst>
        </pc:spChg>
      </pc:sldChg>
      <pc:sldChg chg="addSp modSp add modAnim">
        <pc:chgData name="" userId="23ee0890e7de5afc" providerId="LiveId" clId="{9C508B9D-EB8C-4918-9856-A7CC209AB510}" dt="2022-11-02T14:55:44.620" v="6018" actId="255"/>
        <pc:sldMkLst>
          <pc:docMk/>
          <pc:sldMk cId="70413991" sldId="571"/>
        </pc:sldMkLst>
        <pc:spChg chg="mod">
          <ac:chgData name="" userId="23ee0890e7de5afc" providerId="LiveId" clId="{9C508B9D-EB8C-4918-9856-A7CC209AB510}" dt="2022-11-02T14:55:44.620" v="6018" actId="255"/>
          <ac:spMkLst>
            <pc:docMk/>
            <pc:sldMk cId="70413991" sldId="571"/>
            <ac:spMk id="6" creationId="{550E972F-1191-4991-B483-229BCF5B2B12}"/>
          </ac:spMkLst>
        </pc:spChg>
        <pc:grpChg chg="add mod">
          <ac:chgData name="" userId="23ee0890e7de5afc" providerId="LiveId" clId="{9C508B9D-EB8C-4918-9856-A7CC209AB510}" dt="2022-11-02T14:51:22.168" v="5824" actId="1076"/>
          <ac:grpSpMkLst>
            <pc:docMk/>
            <pc:sldMk cId="70413991" sldId="571"/>
            <ac:grpSpMk id="13" creationId="{213853E7-5D1A-4DDC-999C-94F7130F00C4}"/>
          </ac:grpSpMkLst>
        </pc:grpChg>
      </pc:sldChg>
      <pc:sldChg chg="modSp add modAnim">
        <pc:chgData name="" userId="23ee0890e7de5afc" providerId="LiveId" clId="{9C508B9D-EB8C-4918-9856-A7CC209AB510}" dt="2022-11-02T14:49:43.888" v="5671" actId="20577"/>
        <pc:sldMkLst>
          <pc:docMk/>
          <pc:sldMk cId="2236064845" sldId="572"/>
        </pc:sldMkLst>
        <pc:spChg chg="mod">
          <ac:chgData name="" userId="23ee0890e7de5afc" providerId="LiveId" clId="{9C508B9D-EB8C-4918-9856-A7CC209AB510}" dt="2022-11-02T14:49:43.888" v="5671" actId="20577"/>
          <ac:spMkLst>
            <pc:docMk/>
            <pc:sldMk cId="2236064845" sldId="572"/>
            <ac:spMk id="6" creationId="{550E972F-1191-4991-B483-229BCF5B2B12}"/>
          </ac:spMkLst>
        </pc:spChg>
      </pc:sldChg>
      <pc:sldChg chg="modSp add modAnim">
        <pc:chgData name="" userId="23ee0890e7de5afc" providerId="LiveId" clId="{9C508B9D-EB8C-4918-9856-A7CC209AB510}" dt="2022-11-02T14:38:14.771" v="5291" actId="20577"/>
        <pc:sldMkLst>
          <pc:docMk/>
          <pc:sldMk cId="261190895" sldId="573"/>
        </pc:sldMkLst>
        <pc:spChg chg="mod">
          <ac:chgData name="" userId="23ee0890e7de5afc" providerId="LiveId" clId="{9C508B9D-EB8C-4918-9856-A7CC209AB510}" dt="2022-11-02T14:38:14.771" v="5291" actId="20577"/>
          <ac:spMkLst>
            <pc:docMk/>
            <pc:sldMk cId="261190895" sldId="573"/>
            <ac:spMk id="6" creationId="{550E972F-1191-4991-B483-229BCF5B2B12}"/>
          </ac:spMkLst>
        </pc:spChg>
      </pc:sldChg>
      <pc:sldChg chg="addSp modSp add modAnim">
        <pc:chgData name="" userId="23ee0890e7de5afc" providerId="LiveId" clId="{9C508B9D-EB8C-4918-9856-A7CC209AB510}" dt="2022-11-02T15:13:55.418" v="6348" actId="1076"/>
        <pc:sldMkLst>
          <pc:docMk/>
          <pc:sldMk cId="2221765724" sldId="575"/>
        </pc:sldMkLst>
        <pc:spChg chg="mod">
          <ac:chgData name="" userId="23ee0890e7de5afc" providerId="LiveId" clId="{9C508B9D-EB8C-4918-9856-A7CC209AB510}" dt="2022-11-02T15:13:01.791" v="6346" actId="6549"/>
          <ac:spMkLst>
            <pc:docMk/>
            <pc:sldMk cId="2221765724" sldId="575"/>
            <ac:spMk id="6" creationId="{550E972F-1191-4991-B483-229BCF5B2B12}"/>
          </ac:spMkLst>
        </pc:spChg>
        <pc:spChg chg="add mod">
          <ac:chgData name="" userId="23ee0890e7de5afc" providerId="LiveId" clId="{9C508B9D-EB8C-4918-9856-A7CC209AB510}" dt="2022-11-02T15:13:55.418" v="6348" actId="1076"/>
          <ac:spMkLst>
            <pc:docMk/>
            <pc:sldMk cId="2221765724" sldId="575"/>
            <ac:spMk id="17" creationId="{E46DC445-C791-42F8-87CA-3A6434546700}"/>
          </ac:spMkLst>
        </pc:spChg>
        <pc:spChg chg="add mod">
          <ac:chgData name="" userId="23ee0890e7de5afc" providerId="LiveId" clId="{9C508B9D-EB8C-4918-9856-A7CC209AB510}" dt="2022-11-02T15:13:55.418" v="6348" actId="1076"/>
          <ac:spMkLst>
            <pc:docMk/>
            <pc:sldMk cId="2221765724" sldId="575"/>
            <ac:spMk id="21" creationId="{6A442DD9-C4B6-40A4-B0D0-E47115C898D9}"/>
          </ac:spMkLst>
        </pc:spChg>
        <pc:spChg chg="add mod">
          <ac:chgData name="" userId="23ee0890e7de5afc" providerId="LiveId" clId="{9C508B9D-EB8C-4918-9856-A7CC209AB510}" dt="2022-11-02T15:13:55.418" v="6348" actId="1076"/>
          <ac:spMkLst>
            <pc:docMk/>
            <pc:sldMk cId="2221765724" sldId="575"/>
            <ac:spMk id="22" creationId="{DC1DC427-143F-4C71-A26D-40620CB7D9D8}"/>
          </ac:spMkLst>
        </pc:spChg>
        <pc:spChg chg="add mod">
          <ac:chgData name="" userId="23ee0890e7de5afc" providerId="LiveId" clId="{9C508B9D-EB8C-4918-9856-A7CC209AB510}" dt="2022-11-02T15:13:55.418" v="6348" actId="1076"/>
          <ac:spMkLst>
            <pc:docMk/>
            <pc:sldMk cId="2221765724" sldId="575"/>
            <ac:spMk id="23" creationId="{AD34D186-53B1-491B-BC35-943F11DF959E}"/>
          </ac:spMkLst>
        </pc:spChg>
        <pc:spChg chg="add mod">
          <ac:chgData name="" userId="23ee0890e7de5afc" providerId="LiveId" clId="{9C508B9D-EB8C-4918-9856-A7CC209AB510}" dt="2022-11-02T15:13:55.418" v="6348" actId="1076"/>
          <ac:spMkLst>
            <pc:docMk/>
            <pc:sldMk cId="2221765724" sldId="575"/>
            <ac:spMk id="24" creationId="{73404578-BCF2-4463-83DD-1709A1B86D80}"/>
          </ac:spMkLst>
        </pc:spChg>
        <pc:spChg chg="add mod">
          <ac:chgData name="" userId="23ee0890e7de5afc" providerId="LiveId" clId="{9C508B9D-EB8C-4918-9856-A7CC209AB510}" dt="2022-11-02T15:13:55.418" v="6348" actId="1076"/>
          <ac:spMkLst>
            <pc:docMk/>
            <pc:sldMk cId="2221765724" sldId="575"/>
            <ac:spMk id="25" creationId="{8DA6BB2E-7A7F-4AE8-8FD6-EE338FC19E61}"/>
          </ac:spMkLst>
        </pc:spChg>
        <pc:spChg chg="add mod">
          <ac:chgData name="" userId="23ee0890e7de5afc" providerId="LiveId" clId="{9C508B9D-EB8C-4918-9856-A7CC209AB510}" dt="2022-11-02T15:13:55.418" v="6348" actId="1076"/>
          <ac:spMkLst>
            <pc:docMk/>
            <pc:sldMk cId="2221765724" sldId="575"/>
            <ac:spMk id="26" creationId="{E6CEC432-010D-4AFD-8F8A-1398F7D956BC}"/>
          </ac:spMkLst>
        </pc:spChg>
        <pc:spChg chg="add mod">
          <ac:chgData name="" userId="23ee0890e7de5afc" providerId="LiveId" clId="{9C508B9D-EB8C-4918-9856-A7CC209AB510}" dt="2022-11-02T15:13:55.418" v="6348" actId="1076"/>
          <ac:spMkLst>
            <pc:docMk/>
            <pc:sldMk cId="2221765724" sldId="575"/>
            <ac:spMk id="27" creationId="{F1EA3582-0A79-45F2-BDA9-0C00307F516E}"/>
          </ac:spMkLst>
        </pc:spChg>
        <pc:spChg chg="add mod">
          <ac:chgData name="" userId="23ee0890e7de5afc" providerId="LiveId" clId="{9C508B9D-EB8C-4918-9856-A7CC209AB510}" dt="2022-11-02T15:13:55.418" v="6348" actId="1076"/>
          <ac:spMkLst>
            <pc:docMk/>
            <pc:sldMk cId="2221765724" sldId="575"/>
            <ac:spMk id="28" creationId="{A553D418-8368-48A0-8DA2-937B2E9A01A6}"/>
          </ac:spMkLst>
        </pc:spChg>
        <pc:spChg chg="add mod">
          <ac:chgData name="" userId="23ee0890e7de5afc" providerId="LiveId" clId="{9C508B9D-EB8C-4918-9856-A7CC209AB510}" dt="2022-11-02T15:13:55.418" v="6348" actId="1076"/>
          <ac:spMkLst>
            <pc:docMk/>
            <pc:sldMk cId="2221765724" sldId="575"/>
            <ac:spMk id="29" creationId="{9A2E2E8A-C502-4313-8A87-F2DE606C1302}"/>
          </ac:spMkLst>
        </pc:spChg>
        <pc:spChg chg="add mod">
          <ac:chgData name="" userId="23ee0890e7de5afc" providerId="LiveId" clId="{9C508B9D-EB8C-4918-9856-A7CC209AB510}" dt="2022-11-02T15:13:55.418" v="6348" actId="1076"/>
          <ac:spMkLst>
            <pc:docMk/>
            <pc:sldMk cId="2221765724" sldId="575"/>
            <ac:spMk id="30" creationId="{F6B5F6FD-67A8-4E7D-AC2F-9DB312719489}"/>
          </ac:spMkLst>
        </pc:spChg>
        <pc:spChg chg="add mod">
          <ac:chgData name="" userId="23ee0890e7de5afc" providerId="LiveId" clId="{9C508B9D-EB8C-4918-9856-A7CC209AB510}" dt="2022-11-02T15:13:55.418" v="6348" actId="1076"/>
          <ac:spMkLst>
            <pc:docMk/>
            <pc:sldMk cId="2221765724" sldId="575"/>
            <ac:spMk id="31" creationId="{5EFAD235-7BC4-455D-B397-0893B6100159}"/>
          </ac:spMkLst>
        </pc:spChg>
        <pc:spChg chg="add mod">
          <ac:chgData name="" userId="23ee0890e7de5afc" providerId="LiveId" clId="{9C508B9D-EB8C-4918-9856-A7CC209AB510}" dt="2022-11-02T15:13:55.418" v="6348" actId="1076"/>
          <ac:spMkLst>
            <pc:docMk/>
            <pc:sldMk cId="2221765724" sldId="575"/>
            <ac:spMk id="32" creationId="{29A2BE45-0F3A-46AD-8146-86FD3F15FDE6}"/>
          </ac:spMkLst>
        </pc:spChg>
        <pc:spChg chg="add mod">
          <ac:chgData name="" userId="23ee0890e7de5afc" providerId="LiveId" clId="{9C508B9D-EB8C-4918-9856-A7CC209AB510}" dt="2022-11-02T15:13:55.418" v="6348" actId="1076"/>
          <ac:spMkLst>
            <pc:docMk/>
            <pc:sldMk cId="2221765724" sldId="575"/>
            <ac:spMk id="33" creationId="{03C85FAC-D922-4AD3-AE7A-5A9F797BB4CB}"/>
          </ac:spMkLst>
        </pc:spChg>
        <pc:spChg chg="add mod">
          <ac:chgData name="" userId="23ee0890e7de5afc" providerId="LiveId" clId="{9C508B9D-EB8C-4918-9856-A7CC209AB510}" dt="2022-11-02T15:13:55.418" v="6348" actId="1076"/>
          <ac:spMkLst>
            <pc:docMk/>
            <pc:sldMk cId="2221765724" sldId="575"/>
            <ac:spMk id="34" creationId="{78E687B1-EB80-41B6-9FF6-05F0776C3B61}"/>
          </ac:spMkLst>
        </pc:spChg>
        <pc:spChg chg="add mod">
          <ac:chgData name="" userId="23ee0890e7de5afc" providerId="LiveId" clId="{9C508B9D-EB8C-4918-9856-A7CC209AB510}" dt="2022-11-02T15:13:55.418" v="6348" actId="1076"/>
          <ac:spMkLst>
            <pc:docMk/>
            <pc:sldMk cId="2221765724" sldId="575"/>
            <ac:spMk id="35" creationId="{6C742967-4312-400E-9E8C-46DE95852CDF}"/>
          </ac:spMkLst>
        </pc:spChg>
        <pc:spChg chg="add mod">
          <ac:chgData name="" userId="23ee0890e7de5afc" providerId="LiveId" clId="{9C508B9D-EB8C-4918-9856-A7CC209AB510}" dt="2022-11-02T15:13:55.418" v="6348" actId="1076"/>
          <ac:spMkLst>
            <pc:docMk/>
            <pc:sldMk cId="2221765724" sldId="575"/>
            <ac:spMk id="36" creationId="{055B9EE6-7B91-4079-A007-BFCAF24F9D5A}"/>
          </ac:spMkLst>
        </pc:spChg>
        <pc:spChg chg="add mod">
          <ac:chgData name="" userId="23ee0890e7de5afc" providerId="LiveId" clId="{9C508B9D-EB8C-4918-9856-A7CC209AB510}" dt="2022-11-02T15:13:55.418" v="6348" actId="1076"/>
          <ac:spMkLst>
            <pc:docMk/>
            <pc:sldMk cId="2221765724" sldId="575"/>
            <ac:spMk id="37" creationId="{AC21CFE8-BCB5-44CD-969B-EE70BE1062C7}"/>
          </ac:spMkLst>
        </pc:spChg>
        <pc:spChg chg="add mod">
          <ac:chgData name="" userId="23ee0890e7de5afc" providerId="LiveId" clId="{9C508B9D-EB8C-4918-9856-A7CC209AB510}" dt="2022-11-02T15:13:55.418" v="6348" actId="1076"/>
          <ac:spMkLst>
            <pc:docMk/>
            <pc:sldMk cId="2221765724" sldId="575"/>
            <ac:spMk id="38" creationId="{DAD98D1F-7856-4DE3-83B2-F8F47F1FD0F6}"/>
          </ac:spMkLst>
        </pc:spChg>
        <pc:spChg chg="add mod">
          <ac:chgData name="" userId="23ee0890e7de5afc" providerId="LiveId" clId="{9C508B9D-EB8C-4918-9856-A7CC209AB510}" dt="2022-11-02T15:13:55.418" v="6348" actId="1076"/>
          <ac:spMkLst>
            <pc:docMk/>
            <pc:sldMk cId="2221765724" sldId="575"/>
            <ac:spMk id="39" creationId="{4DBCD71D-3AF7-432A-8F79-D69D9F50E6F1}"/>
          </ac:spMkLst>
        </pc:spChg>
        <pc:spChg chg="add mod">
          <ac:chgData name="" userId="23ee0890e7de5afc" providerId="LiveId" clId="{9C508B9D-EB8C-4918-9856-A7CC209AB510}" dt="2022-11-02T15:13:55.418" v="6348" actId="1076"/>
          <ac:spMkLst>
            <pc:docMk/>
            <pc:sldMk cId="2221765724" sldId="575"/>
            <ac:spMk id="40" creationId="{2242628E-2473-41A0-8BD5-5285184A8429}"/>
          </ac:spMkLst>
        </pc:spChg>
        <pc:picChg chg="add mod">
          <ac:chgData name="" userId="23ee0890e7de5afc" providerId="LiveId" clId="{9C508B9D-EB8C-4918-9856-A7CC209AB510}" dt="2022-11-02T15:13:55.418" v="6348" actId="1076"/>
          <ac:picMkLst>
            <pc:docMk/>
            <pc:sldMk cId="2221765724" sldId="575"/>
            <ac:picMk id="13" creationId="{D3018186-3937-4346-A473-B7C0E202B73C}"/>
          </ac:picMkLst>
        </pc:picChg>
      </pc:sldChg>
      <pc:sldChg chg="addSp delSp modSp add ord modAnim">
        <pc:chgData name="" userId="23ee0890e7de5afc" providerId="LiveId" clId="{9C508B9D-EB8C-4918-9856-A7CC209AB510}" dt="2022-11-02T15:00:19.705" v="6120"/>
        <pc:sldMkLst>
          <pc:docMk/>
          <pc:sldMk cId="407893261" sldId="577"/>
        </pc:sldMkLst>
        <pc:spChg chg="mod">
          <ac:chgData name="" userId="23ee0890e7de5afc" providerId="LiveId" clId="{9C508B9D-EB8C-4918-9856-A7CC209AB510}" dt="2022-11-02T15:00:19.705" v="6120"/>
          <ac:spMkLst>
            <pc:docMk/>
            <pc:sldMk cId="407893261" sldId="577"/>
            <ac:spMk id="6" creationId="{550E972F-1191-4991-B483-229BCF5B2B12}"/>
          </ac:spMkLst>
        </pc:spChg>
        <pc:spChg chg="add del">
          <ac:chgData name="" userId="23ee0890e7de5afc" providerId="LiveId" clId="{9C508B9D-EB8C-4918-9856-A7CC209AB510}" dt="2022-11-02T14:59:11.148" v="6106"/>
          <ac:spMkLst>
            <pc:docMk/>
            <pc:sldMk cId="407893261" sldId="577"/>
            <ac:spMk id="28" creationId="{26C41E6A-2C0D-42B1-963F-10A857DBE365}"/>
          </ac:spMkLst>
        </pc:spChg>
        <pc:spChg chg="add del">
          <ac:chgData name="" userId="23ee0890e7de5afc" providerId="LiveId" clId="{9C508B9D-EB8C-4918-9856-A7CC209AB510}" dt="2022-11-02T14:59:11.148" v="6106"/>
          <ac:spMkLst>
            <pc:docMk/>
            <pc:sldMk cId="407893261" sldId="577"/>
            <ac:spMk id="29" creationId="{89C63A07-DD38-4ACA-B65D-D2D4D3AF2C37}"/>
          </ac:spMkLst>
        </pc:spChg>
        <pc:spChg chg="add del">
          <ac:chgData name="" userId="23ee0890e7de5afc" providerId="LiveId" clId="{9C508B9D-EB8C-4918-9856-A7CC209AB510}" dt="2022-11-02T14:59:11.148" v="6106"/>
          <ac:spMkLst>
            <pc:docMk/>
            <pc:sldMk cId="407893261" sldId="577"/>
            <ac:spMk id="30" creationId="{947F7E63-2869-4715-A007-E8CF249DD527}"/>
          </ac:spMkLst>
        </pc:spChg>
        <pc:spChg chg="add mod">
          <ac:chgData name="" userId="23ee0890e7de5afc" providerId="LiveId" clId="{9C508B9D-EB8C-4918-9856-A7CC209AB510}" dt="2022-11-02T14:59:27.246" v="6108" actId="1076"/>
          <ac:spMkLst>
            <pc:docMk/>
            <pc:sldMk cId="407893261" sldId="577"/>
            <ac:spMk id="40" creationId="{5EBBCB3D-BB70-4C0C-B535-8EE591EE44A3}"/>
          </ac:spMkLst>
        </pc:spChg>
        <pc:spChg chg="add mod">
          <ac:chgData name="" userId="23ee0890e7de5afc" providerId="LiveId" clId="{9C508B9D-EB8C-4918-9856-A7CC209AB510}" dt="2022-11-02T14:59:27.246" v="6108" actId="1076"/>
          <ac:spMkLst>
            <pc:docMk/>
            <pc:sldMk cId="407893261" sldId="577"/>
            <ac:spMk id="41" creationId="{4D067DD2-581A-4E73-AB7D-11B1C2F24A5A}"/>
          </ac:spMkLst>
        </pc:spChg>
        <pc:spChg chg="add mod">
          <ac:chgData name="" userId="23ee0890e7de5afc" providerId="LiveId" clId="{9C508B9D-EB8C-4918-9856-A7CC209AB510}" dt="2022-11-02T14:59:27.246" v="6108" actId="1076"/>
          <ac:spMkLst>
            <pc:docMk/>
            <pc:sldMk cId="407893261" sldId="577"/>
            <ac:spMk id="42" creationId="{09707B6F-E466-492D-9D47-68BB6A96BF2C}"/>
          </ac:spMkLst>
        </pc:spChg>
        <pc:grpChg chg="add del">
          <ac:chgData name="" userId="23ee0890e7de5afc" providerId="LiveId" clId="{9C508B9D-EB8C-4918-9856-A7CC209AB510}" dt="2022-11-02T14:59:11.148" v="6106"/>
          <ac:grpSpMkLst>
            <pc:docMk/>
            <pc:sldMk cId="407893261" sldId="577"/>
            <ac:grpSpMk id="13" creationId="{B4912E5A-BA15-446A-868D-238FD44393F1}"/>
          </ac:grpSpMkLst>
        </pc:grpChg>
        <pc:grpChg chg="add mod">
          <ac:chgData name="" userId="23ee0890e7de5afc" providerId="LiveId" clId="{9C508B9D-EB8C-4918-9856-A7CC209AB510}" dt="2022-11-02T14:59:27.246" v="6108" actId="1076"/>
          <ac:grpSpMkLst>
            <pc:docMk/>
            <pc:sldMk cId="407893261" sldId="577"/>
            <ac:grpSpMk id="31" creationId="{70A9D34D-3AB9-4049-A6ED-959F1DD2CAC8}"/>
          </ac:grpSpMkLst>
        </pc:grpChg>
      </pc:sldChg>
      <pc:sldChg chg="addSp delSp modSp add delAnim modAnim">
        <pc:chgData name="" userId="23ee0890e7de5afc" providerId="LiveId" clId="{9C508B9D-EB8C-4918-9856-A7CC209AB510}" dt="2022-11-09T12:38:08.978" v="8101"/>
        <pc:sldMkLst>
          <pc:docMk/>
          <pc:sldMk cId="44626821" sldId="578"/>
        </pc:sldMkLst>
        <pc:spChg chg="add del mod">
          <ac:chgData name="" userId="23ee0890e7de5afc" providerId="LiveId" clId="{9C508B9D-EB8C-4918-9856-A7CC209AB510}" dt="2022-11-09T08:28:47.409" v="6913" actId="478"/>
          <ac:spMkLst>
            <pc:docMk/>
            <pc:sldMk cId="44626821" sldId="578"/>
            <ac:spMk id="2" creationId="{BAA48C69-4CD1-4EF7-BD00-7349DAAA968B}"/>
          </ac:spMkLst>
        </pc:spChg>
        <pc:spChg chg="add mod">
          <ac:chgData name="" userId="23ee0890e7de5afc" providerId="LiveId" clId="{9C508B9D-EB8C-4918-9856-A7CC209AB510}" dt="2022-11-09T11:14:13.929" v="6985" actId="1037"/>
          <ac:spMkLst>
            <pc:docMk/>
            <pc:sldMk cId="44626821" sldId="578"/>
            <ac:spMk id="3" creationId="{B30D6D3B-58F6-4089-9270-156EF90F94E7}"/>
          </ac:spMkLst>
        </pc:spChg>
        <pc:spChg chg="mod">
          <ac:chgData name="" userId="23ee0890e7de5afc" providerId="LiveId" clId="{9C508B9D-EB8C-4918-9856-A7CC209AB510}" dt="2022-11-09T07:59:33.223" v="6355"/>
          <ac:spMkLst>
            <pc:docMk/>
            <pc:sldMk cId="44626821" sldId="578"/>
            <ac:spMk id="4" creationId="{1742BE13-BD81-4B29-8F9B-FFD13D5D7A8E}"/>
          </ac:spMkLst>
        </pc:spChg>
        <pc:spChg chg="add mod">
          <ac:chgData name="" userId="23ee0890e7de5afc" providerId="LiveId" clId="{9C508B9D-EB8C-4918-9856-A7CC209AB510}" dt="2022-11-09T11:14:03.321" v="6954" actId="1582"/>
          <ac:spMkLst>
            <pc:docMk/>
            <pc:sldMk cId="44626821" sldId="578"/>
            <ac:spMk id="5" creationId="{76BB6041-C68D-462B-B47C-D67D949E696A}"/>
          </ac:spMkLst>
        </pc:spChg>
        <pc:spChg chg="mod">
          <ac:chgData name="" userId="23ee0890e7de5afc" providerId="LiveId" clId="{9C508B9D-EB8C-4918-9856-A7CC209AB510}" dt="2022-11-09T08:29:20.499" v="6918" actId="255"/>
          <ac:spMkLst>
            <pc:docMk/>
            <pc:sldMk cId="44626821" sldId="578"/>
            <ac:spMk id="6" creationId="{550E972F-1191-4991-B483-229BCF5B2B12}"/>
          </ac:spMkLst>
        </pc:spChg>
        <pc:spChg chg="del">
          <ac:chgData name="" userId="23ee0890e7de5afc" providerId="LiveId" clId="{9C508B9D-EB8C-4918-9856-A7CC209AB510}" dt="2022-11-09T07:59:24.822" v="6350" actId="478"/>
          <ac:spMkLst>
            <pc:docMk/>
            <pc:sldMk cId="44626821" sldId="578"/>
            <ac:spMk id="17" creationId="{E46DC445-C791-42F8-87CA-3A6434546700}"/>
          </ac:spMkLst>
        </pc:spChg>
        <pc:spChg chg="del">
          <ac:chgData name="" userId="23ee0890e7de5afc" providerId="LiveId" clId="{9C508B9D-EB8C-4918-9856-A7CC209AB510}" dt="2022-11-09T07:59:24.822" v="6350" actId="478"/>
          <ac:spMkLst>
            <pc:docMk/>
            <pc:sldMk cId="44626821" sldId="578"/>
            <ac:spMk id="21" creationId="{6A442DD9-C4B6-40A4-B0D0-E47115C898D9}"/>
          </ac:spMkLst>
        </pc:spChg>
        <pc:spChg chg="del">
          <ac:chgData name="" userId="23ee0890e7de5afc" providerId="LiveId" clId="{9C508B9D-EB8C-4918-9856-A7CC209AB510}" dt="2022-11-09T07:59:24.822" v="6350" actId="478"/>
          <ac:spMkLst>
            <pc:docMk/>
            <pc:sldMk cId="44626821" sldId="578"/>
            <ac:spMk id="22" creationId="{DC1DC427-143F-4C71-A26D-40620CB7D9D8}"/>
          </ac:spMkLst>
        </pc:spChg>
        <pc:spChg chg="del">
          <ac:chgData name="" userId="23ee0890e7de5afc" providerId="LiveId" clId="{9C508B9D-EB8C-4918-9856-A7CC209AB510}" dt="2022-11-09T07:59:24.822" v="6350" actId="478"/>
          <ac:spMkLst>
            <pc:docMk/>
            <pc:sldMk cId="44626821" sldId="578"/>
            <ac:spMk id="23" creationId="{AD34D186-53B1-491B-BC35-943F11DF959E}"/>
          </ac:spMkLst>
        </pc:spChg>
        <pc:spChg chg="del">
          <ac:chgData name="" userId="23ee0890e7de5afc" providerId="LiveId" clId="{9C508B9D-EB8C-4918-9856-A7CC209AB510}" dt="2022-11-09T07:59:24.822" v="6350" actId="478"/>
          <ac:spMkLst>
            <pc:docMk/>
            <pc:sldMk cId="44626821" sldId="578"/>
            <ac:spMk id="24" creationId="{73404578-BCF2-4463-83DD-1709A1B86D80}"/>
          </ac:spMkLst>
        </pc:spChg>
        <pc:spChg chg="del">
          <ac:chgData name="" userId="23ee0890e7de5afc" providerId="LiveId" clId="{9C508B9D-EB8C-4918-9856-A7CC209AB510}" dt="2022-11-09T07:59:24.822" v="6350" actId="478"/>
          <ac:spMkLst>
            <pc:docMk/>
            <pc:sldMk cId="44626821" sldId="578"/>
            <ac:spMk id="25" creationId="{8DA6BB2E-7A7F-4AE8-8FD6-EE338FC19E61}"/>
          </ac:spMkLst>
        </pc:spChg>
        <pc:spChg chg="del">
          <ac:chgData name="" userId="23ee0890e7de5afc" providerId="LiveId" clId="{9C508B9D-EB8C-4918-9856-A7CC209AB510}" dt="2022-11-09T07:59:24.822" v="6350" actId="478"/>
          <ac:spMkLst>
            <pc:docMk/>
            <pc:sldMk cId="44626821" sldId="578"/>
            <ac:spMk id="26" creationId="{E6CEC432-010D-4AFD-8F8A-1398F7D956BC}"/>
          </ac:spMkLst>
        </pc:spChg>
        <pc:spChg chg="del">
          <ac:chgData name="" userId="23ee0890e7de5afc" providerId="LiveId" clId="{9C508B9D-EB8C-4918-9856-A7CC209AB510}" dt="2022-11-09T07:59:24.822" v="6350" actId="478"/>
          <ac:spMkLst>
            <pc:docMk/>
            <pc:sldMk cId="44626821" sldId="578"/>
            <ac:spMk id="27" creationId="{F1EA3582-0A79-45F2-BDA9-0C00307F516E}"/>
          </ac:spMkLst>
        </pc:spChg>
        <pc:spChg chg="del">
          <ac:chgData name="" userId="23ee0890e7de5afc" providerId="LiveId" clId="{9C508B9D-EB8C-4918-9856-A7CC209AB510}" dt="2022-11-09T07:59:24.822" v="6350" actId="478"/>
          <ac:spMkLst>
            <pc:docMk/>
            <pc:sldMk cId="44626821" sldId="578"/>
            <ac:spMk id="28" creationId="{A553D418-8368-48A0-8DA2-937B2E9A01A6}"/>
          </ac:spMkLst>
        </pc:spChg>
        <pc:spChg chg="del">
          <ac:chgData name="" userId="23ee0890e7de5afc" providerId="LiveId" clId="{9C508B9D-EB8C-4918-9856-A7CC209AB510}" dt="2022-11-09T07:59:24.822" v="6350" actId="478"/>
          <ac:spMkLst>
            <pc:docMk/>
            <pc:sldMk cId="44626821" sldId="578"/>
            <ac:spMk id="29" creationId="{9A2E2E8A-C502-4313-8A87-F2DE606C1302}"/>
          </ac:spMkLst>
        </pc:spChg>
        <pc:spChg chg="del">
          <ac:chgData name="" userId="23ee0890e7de5afc" providerId="LiveId" clId="{9C508B9D-EB8C-4918-9856-A7CC209AB510}" dt="2022-11-09T07:59:24.822" v="6350" actId="478"/>
          <ac:spMkLst>
            <pc:docMk/>
            <pc:sldMk cId="44626821" sldId="578"/>
            <ac:spMk id="30" creationId="{F6B5F6FD-67A8-4E7D-AC2F-9DB312719489}"/>
          </ac:spMkLst>
        </pc:spChg>
        <pc:spChg chg="del">
          <ac:chgData name="" userId="23ee0890e7de5afc" providerId="LiveId" clId="{9C508B9D-EB8C-4918-9856-A7CC209AB510}" dt="2022-11-09T07:59:24.822" v="6350" actId="478"/>
          <ac:spMkLst>
            <pc:docMk/>
            <pc:sldMk cId="44626821" sldId="578"/>
            <ac:spMk id="31" creationId="{5EFAD235-7BC4-455D-B397-0893B6100159}"/>
          </ac:spMkLst>
        </pc:spChg>
        <pc:spChg chg="del">
          <ac:chgData name="" userId="23ee0890e7de5afc" providerId="LiveId" clId="{9C508B9D-EB8C-4918-9856-A7CC209AB510}" dt="2022-11-09T07:59:24.822" v="6350" actId="478"/>
          <ac:spMkLst>
            <pc:docMk/>
            <pc:sldMk cId="44626821" sldId="578"/>
            <ac:spMk id="32" creationId="{29A2BE45-0F3A-46AD-8146-86FD3F15FDE6}"/>
          </ac:spMkLst>
        </pc:spChg>
        <pc:spChg chg="del">
          <ac:chgData name="" userId="23ee0890e7de5afc" providerId="LiveId" clId="{9C508B9D-EB8C-4918-9856-A7CC209AB510}" dt="2022-11-09T07:59:24.822" v="6350" actId="478"/>
          <ac:spMkLst>
            <pc:docMk/>
            <pc:sldMk cId="44626821" sldId="578"/>
            <ac:spMk id="33" creationId="{03C85FAC-D922-4AD3-AE7A-5A9F797BB4CB}"/>
          </ac:spMkLst>
        </pc:spChg>
        <pc:spChg chg="del">
          <ac:chgData name="" userId="23ee0890e7de5afc" providerId="LiveId" clId="{9C508B9D-EB8C-4918-9856-A7CC209AB510}" dt="2022-11-09T07:59:24.822" v="6350" actId="478"/>
          <ac:spMkLst>
            <pc:docMk/>
            <pc:sldMk cId="44626821" sldId="578"/>
            <ac:spMk id="34" creationId="{78E687B1-EB80-41B6-9FF6-05F0776C3B61}"/>
          </ac:spMkLst>
        </pc:spChg>
        <pc:spChg chg="del">
          <ac:chgData name="" userId="23ee0890e7de5afc" providerId="LiveId" clId="{9C508B9D-EB8C-4918-9856-A7CC209AB510}" dt="2022-11-09T07:59:24.822" v="6350" actId="478"/>
          <ac:spMkLst>
            <pc:docMk/>
            <pc:sldMk cId="44626821" sldId="578"/>
            <ac:spMk id="35" creationId="{6C742967-4312-400E-9E8C-46DE95852CDF}"/>
          </ac:spMkLst>
        </pc:spChg>
        <pc:spChg chg="del">
          <ac:chgData name="" userId="23ee0890e7de5afc" providerId="LiveId" clId="{9C508B9D-EB8C-4918-9856-A7CC209AB510}" dt="2022-11-09T07:59:24.822" v="6350" actId="478"/>
          <ac:spMkLst>
            <pc:docMk/>
            <pc:sldMk cId="44626821" sldId="578"/>
            <ac:spMk id="36" creationId="{055B9EE6-7B91-4079-A007-BFCAF24F9D5A}"/>
          </ac:spMkLst>
        </pc:spChg>
        <pc:spChg chg="del">
          <ac:chgData name="" userId="23ee0890e7de5afc" providerId="LiveId" clId="{9C508B9D-EB8C-4918-9856-A7CC209AB510}" dt="2022-11-09T07:59:24.822" v="6350" actId="478"/>
          <ac:spMkLst>
            <pc:docMk/>
            <pc:sldMk cId="44626821" sldId="578"/>
            <ac:spMk id="37" creationId="{AC21CFE8-BCB5-44CD-969B-EE70BE1062C7}"/>
          </ac:spMkLst>
        </pc:spChg>
        <pc:spChg chg="del">
          <ac:chgData name="" userId="23ee0890e7de5afc" providerId="LiveId" clId="{9C508B9D-EB8C-4918-9856-A7CC209AB510}" dt="2022-11-09T07:59:24.822" v="6350" actId="478"/>
          <ac:spMkLst>
            <pc:docMk/>
            <pc:sldMk cId="44626821" sldId="578"/>
            <ac:spMk id="38" creationId="{DAD98D1F-7856-4DE3-83B2-F8F47F1FD0F6}"/>
          </ac:spMkLst>
        </pc:spChg>
        <pc:spChg chg="del">
          <ac:chgData name="" userId="23ee0890e7de5afc" providerId="LiveId" clId="{9C508B9D-EB8C-4918-9856-A7CC209AB510}" dt="2022-11-09T07:59:24.822" v="6350" actId="478"/>
          <ac:spMkLst>
            <pc:docMk/>
            <pc:sldMk cId="44626821" sldId="578"/>
            <ac:spMk id="39" creationId="{4DBCD71D-3AF7-432A-8F79-D69D9F50E6F1}"/>
          </ac:spMkLst>
        </pc:spChg>
        <pc:spChg chg="del">
          <ac:chgData name="" userId="23ee0890e7de5afc" providerId="LiveId" clId="{9C508B9D-EB8C-4918-9856-A7CC209AB510}" dt="2022-11-09T07:59:24.822" v="6350" actId="478"/>
          <ac:spMkLst>
            <pc:docMk/>
            <pc:sldMk cId="44626821" sldId="578"/>
            <ac:spMk id="40" creationId="{2242628E-2473-41A0-8BD5-5285184A8429}"/>
          </ac:spMkLst>
        </pc:spChg>
        <pc:picChg chg="del">
          <ac:chgData name="" userId="23ee0890e7de5afc" providerId="LiveId" clId="{9C508B9D-EB8C-4918-9856-A7CC209AB510}" dt="2022-11-09T07:59:24.822" v="6350" actId="478"/>
          <ac:picMkLst>
            <pc:docMk/>
            <pc:sldMk cId="44626821" sldId="578"/>
            <ac:picMk id="13" creationId="{D3018186-3937-4346-A473-B7C0E202B73C}"/>
          </ac:picMkLst>
        </pc:picChg>
      </pc:sldChg>
      <pc:sldChg chg="modSp add modAnim">
        <pc:chgData name="" userId="23ee0890e7de5afc" providerId="LiveId" clId="{9C508B9D-EB8C-4918-9856-A7CC209AB510}" dt="2022-11-09T11:32:23.119" v="7245"/>
        <pc:sldMkLst>
          <pc:docMk/>
          <pc:sldMk cId="2553587201" sldId="579"/>
        </pc:sldMkLst>
        <pc:spChg chg="mod">
          <ac:chgData name="" userId="23ee0890e7de5afc" providerId="LiveId" clId="{9C508B9D-EB8C-4918-9856-A7CC209AB510}" dt="2022-11-09T11:24:53.170" v="6991" actId="20577"/>
          <ac:spMkLst>
            <pc:docMk/>
            <pc:sldMk cId="2553587201" sldId="579"/>
            <ac:spMk id="4" creationId="{1742BE13-BD81-4B29-8F9B-FFD13D5D7A8E}"/>
          </ac:spMkLst>
        </pc:spChg>
        <pc:spChg chg="mod">
          <ac:chgData name="" userId="23ee0890e7de5afc" providerId="LiveId" clId="{9C508B9D-EB8C-4918-9856-A7CC209AB510}" dt="2022-11-09T11:32:23.119" v="7245"/>
          <ac:spMkLst>
            <pc:docMk/>
            <pc:sldMk cId="2553587201" sldId="579"/>
            <ac:spMk id="6" creationId="{550E972F-1191-4991-B483-229BCF5B2B12}"/>
          </ac:spMkLst>
        </pc:spChg>
      </pc:sldChg>
      <pc:sldChg chg="add">
        <pc:chgData name="" userId="23ee0890e7de5afc" providerId="LiveId" clId="{9C508B9D-EB8C-4918-9856-A7CC209AB510}" dt="2022-11-09T08:22:09.744" v="6802"/>
        <pc:sldMkLst>
          <pc:docMk/>
          <pc:sldMk cId="328739352" sldId="580"/>
        </pc:sldMkLst>
      </pc:sldChg>
      <pc:sldChg chg="modSp add ord">
        <pc:chgData name="" userId="23ee0890e7de5afc" providerId="LiveId" clId="{9C508B9D-EB8C-4918-9856-A7CC209AB510}" dt="2022-11-09T08:25:03.770" v="6814" actId="113"/>
        <pc:sldMkLst>
          <pc:docMk/>
          <pc:sldMk cId="1385802047" sldId="581"/>
        </pc:sldMkLst>
        <pc:spChg chg="mod">
          <ac:chgData name="" userId="23ee0890e7de5afc" providerId="LiveId" clId="{9C508B9D-EB8C-4918-9856-A7CC209AB510}" dt="2022-11-09T08:25:03.770" v="6814" actId="113"/>
          <ac:spMkLst>
            <pc:docMk/>
            <pc:sldMk cId="1385802047" sldId="581"/>
            <ac:spMk id="6" creationId="{550E972F-1191-4991-B483-229BCF5B2B12}"/>
          </ac:spMkLst>
        </pc:spChg>
      </pc:sldChg>
      <pc:sldChg chg="modSp add modAnim">
        <pc:chgData name="" userId="23ee0890e7de5afc" providerId="LiveId" clId="{9C508B9D-EB8C-4918-9856-A7CC209AB510}" dt="2022-11-09T12:19:45.551" v="7623" actId="6549"/>
        <pc:sldMkLst>
          <pc:docMk/>
          <pc:sldMk cId="593655388" sldId="583"/>
        </pc:sldMkLst>
        <pc:spChg chg="mod">
          <ac:chgData name="" userId="23ee0890e7de5afc" providerId="LiveId" clId="{9C508B9D-EB8C-4918-9856-A7CC209AB510}" dt="2022-11-09T11:49:03.704" v="7260" actId="20577"/>
          <ac:spMkLst>
            <pc:docMk/>
            <pc:sldMk cId="593655388" sldId="583"/>
            <ac:spMk id="4" creationId="{1742BE13-BD81-4B29-8F9B-FFD13D5D7A8E}"/>
          </ac:spMkLst>
        </pc:spChg>
        <pc:spChg chg="mod">
          <ac:chgData name="" userId="23ee0890e7de5afc" providerId="LiveId" clId="{9C508B9D-EB8C-4918-9856-A7CC209AB510}" dt="2022-11-09T12:19:45.551" v="7623" actId="6549"/>
          <ac:spMkLst>
            <pc:docMk/>
            <pc:sldMk cId="593655388" sldId="583"/>
            <ac:spMk id="6" creationId="{550E972F-1191-4991-B483-229BCF5B2B12}"/>
          </ac:spMkLst>
        </pc:spChg>
      </pc:sldChg>
      <pc:sldChg chg="addSp modSp add modAnim">
        <pc:chgData name="" userId="23ee0890e7de5afc" providerId="LiveId" clId="{9C508B9D-EB8C-4918-9856-A7CC209AB510}" dt="2022-11-09T12:38:47.008" v="8105"/>
        <pc:sldMkLst>
          <pc:docMk/>
          <pc:sldMk cId="2870713278" sldId="584"/>
        </pc:sldMkLst>
        <pc:spChg chg="mod">
          <ac:chgData name="" userId="23ee0890e7de5afc" providerId="LiveId" clId="{9C508B9D-EB8C-4918-9856-A7CC209AB510}" dt="2022-11-09T12:38:47.008" v="8105"/>
          <ac:spMkLst>
            <pc:docMk/>
            <pc:sldMk cId="2870713278" sldId="584"/>
            <ac:spMk id="6" creationId="{550E972F-1191-4991-B483-229BCF5B2B12}"/>
          </ac:spMkLst>
        </pc:spChg>
        <pc:picChg chg="add mod">
          <ac:chgData name="" userId="23ee0890e7de5afc" providerId="LiveId" clId="{9C508B9D-EB8C-4918-9856-A7CC209AB510}" dt="2022-11-09T12:16:34.790" v="7529" actId="1076"/>
          <ac:picMkLst>
            <pc:docMk/>
            <pc:sldMk cId="2870713278" sldId="584"/>
            <ac:picMk id="13" creationId="{9D3D592F-DCA7-4179-83F9-EDF281B5BE68}"/>
          </ac:picMkLst>
        </pc:picChg>
      </pc:sldChg>
      <pc:sldChg chg="modSp add modAnim">
        <pc:chgData name="" userId="23ee0890e7de5afc" providerId="LiveId" clId="{9C508B9D-EB8C-4918-9856-A7CC209AB510}" dt="2022-11-09T12:30:55.663" v="7861"/>
        <pc:sldMkLst>
          <pc:docMk/>
          <pc:sldMk cId="2353031540" sldId="586"/>
        </pc:sldMkLst>
        <pc:spChg chg="mod">
          <ac:chgData name="" userId="23ee0890e7de5afc" providerId="LiveId" clId="{9C508B9D-EB8C-4918-9856-A7CC209AB510}" dt="2022-11-09T12:23:18.934" v="7628"/>
          <ac:spMkLst>
            <pc:docMk/>
            <pc:sldMk cId="2353031540" sldId="586"/>
            <ac:spMk id="4" creationId="{1742BE13-BD81-4B29-8F9B-FFD13D5D7A8E}"/>
          </ac:spMkLst>
        </pc:spChg>
        <pc:spChg chg="mod">
          <ac:chgData name="" userId="23ee0890e7de5afc" providerId="LiveId" clId="{9C508B9D-EB8C-4918-9856-A7CC209AB510}" dt="2022-11-09T12:30:55.663" v="7861"/>
          <ac:spMkLst>
            <pc:docMk/>
            <pc:sldMk cId="2353031540" sldId="586"/>
            <ac:spMk id="6" creationId="{550E972F-1191-4991-B483-229BCF5B2B12}"/>
          </ac:spMkLst>
        </pc:spChg>
      </pc:sldChg>
      <pc:sldChg chg="modSp add modAnim">
        <pc:chgData name="" userId="23ee0890e7de5afc" providerId="LiveId" clId="{9C508B9D-EB8C-4918-9856-A7CC209AB510}" dt="2022-11-09T12:34:29.127" v="7958"/>
        <pc:sldMkLst>
          <pc:docMk/>
          <pc:sldMk cId="3942636725" sldId="587"/>
        </pc:sldMkLst>
        <pc:spChg chg="mod">
          <ac:chgData name="" userId="23ee0890e7de5afc" providerId="LiveId" clId="{9C508B9D-EB8C-4918-9856-A7CC209AB510}" dt="2022-11-09T12:34:29.127" v="7958"/>
          <ac:spMkLst>
            <pc:docMk/>
            <pc:sldMk cId="3942636725" sldId="587"/>
            <ac:spMk id="6" creationId="{550E972F-1191-4991-B483-229BCF5B2B12}"/>
          </ac:spMkLst>
        </pc:spChg>
      </pc:sldChg>
      <pc:sldChg chg="addSp modSp add modAnim">
        <pc:chgData name="" userId="23ee0890e7de5afc" providerId="LiveId" clId="{9C508B9D-EB8C-4918-9856-A7CC209AB510}" dt="2022-11-09T12:36:02.331" v="8086" actId="1076"/>
        <pc:sldMkLst>
          <pc:docMk/>
          <pc:sldMk cId="3083056525" sldId="588"/>
        </pc:sldMkLst>
        <pc:spChg chg="mod">
          <ac:chgData name="" userId="23ee0890e7de5afc" providerId="LiveId" clId="{9C508B9D-EB8C-4918-9856-A7CC209AB510}" dt="2022-11-09T12:34:44.338" v="7963"/>
          <ac:spMkLst>
            <pc:docMk/>
            <pc:sldMk cId="3083056525" sldId="588"/>
            <ac:spMk id="4" creationId="{1742BE13-BD81-4B29-8F9B-FFD13D5D7A8E}"/>
          </ac:spMkLst>
        </pc:spChg>
        <pc:spChg chg="mod">
          <ac:chgData name="" userId="23ee0890e7de5afc" providerId="LiveId" clId="{9C508B9D-EB8C-4918-9856-A7CC209AB510}" dt="2022-11-09T12:35:40.825" v="8084" actId="6549"/>
          <ac:spMkLst>
            <pc:docMk/>
            <pc:sldMk cId="3083056525" sldId="588"/>
            <ac:spMk id="6" creationId="{550E972F-1191-4991-B483-229BCF5B2B12}"/>
          </ac:spMkLst>
        </pc:spChg>
        <pc:picChg chg="add mod">
          <ac:chgData name="" userId="23ee0890e7de5afc" providerId="LiveId" clId="{9C508B9D-EB8C-4918-9856-A7CC209AB510}" dt="2022-11-09T12:36:02.331" v="8086" actId="1076"/>
          <ac:picMkLst>
            <pc:docMk/>
            <pc:sldMk cId="3083056525" sldId="588"/>
            <ac:picMk id="13" creationId="{575CA994-A311-4E4B-9A7F-7ACBAFE2F449}"/>
          </ac:picMkLst>
        </pc:picChg>
      </pc:sldChg>
      <pc:sldChg chg="addSp delSp modSp add delAnim modAnim">
        <pc:chgData name="" userId="23ee0890e7de5afc" providerId="LiveId" clId="{9C508B9D-EB8C-4918-9856-A7CC209AB510}" dt="2022-11-09T13:29:44.588" v="9406" actId="1076"/>
        <pc:sldMkLst>
          <pc:docMk/>
          <pc:sldMk cId="3144880268" sldId="589"/>
        </pc:sldMkLst>
        <pc:spChg chg="mod">
          <ac:chgData name="" userId="23ee0890e7de5afc" providerId="LiveId" clId="{9C508B9D-EB8C-4918-9856-A7CC209AB510}" dt="2022-11-09T12:42:26.701" v="8162" actId="20577"/>
          <ac:spMkLst>
            <pc:docMk/>
            <pc:sldMk cId="3144880268" sldId="589"/>
            <ac:spMk id="4" creationId="{1742BE13-BD81-4B29-8F9B-FFD13D5D7A8E}"/>
          </ac:spMkLst>
        </pc:spChg>
        <pc:spChg chg="mod">
          <ac:chgData name="" userId="23ee0890e7de5afc" providerId="LiveId" clId="{9C508B9D-EB8C-4918-9856-A7CC209AB510}" dt="2022-11-09T13:29:35.195" v="9405" actId="255"/>
          <ac:spMkLst>
            <pc:docMk/>
            <pc:sldMk cId="3144880268" sldId="589"/>
            <ac:spMk id="6" creationId="{550E972F-1191-4991-B483-229BCF5B2B12}"/>
          </ac:spMkLst>
        </pc:spChg>
        <pc:picChg chg="del">
          <ac:chgData name="" userId="23ee0890e7de5afc" providerId="LiveId" clId="{9C508B9D-EB8C-4918-9856-A7CC209AB510}" dt="2022-11-09T12:36:16.481" v="8088" actId="478"/>
          <ac:picMkLst>
            <pc:docMk/>
            <pc:sldMk cId="3144880268" sldId="589"/>
            <ac:picMk id="13" creationId="{575CA994-A311-4E4B-9A7F-7ACBAFE2F449}"/>
          </ac:picMkLst>
        </pc:picChg>
        <pc:picChg chg="add mod">
          <ac:chgData name="" userId="23ee0890e7de5afc" providerId="LiveId" clId="{9C508B9D-EB8C-4918-9856-A7CC209AB510}" dt="2022-11-09T13:29:44.588" v="9406" actId="1076"/>
          <ac:picMkLst>
            <pc:docMk/>
            <pc:sldMk cId="3144880268" sldId="589"/>
            <ac:picMk id="17" creationId="{EE4F06F7-5665-43F6-B458-8E2880CF1DD1}"/>
          </ac:picMkLst>
        </pc:picChg>
      </pc:sldChg>
      <pc:sldChg chg="addSp modSp add modAnim">
        <pc:chgData name="" userId="23ee0890e7de5afc" providerId="LiveId" clId="{9C508B9D-EB8C-4918-9856-A7CC209AB510}" dt="2022-11-09T12:48:42.900" v="8404" actId="1036"/>
        <pc:sldMkLst>
          <pc:docMk/>
          <pc:sldMk cId="382973371" sldId="590"/>
        </pc:sldMkLst>
        <pc:spChg chg="mod">
          <ac:chgData name="" userId="23ee0890e7de5afc" providerId="LiveId" clId="{9C508B9D-EB8C-4918-9856-A7CC209AB510}" dt="2022-11-09T12:48:36.544" v="8384" actId="255"/>
          <ac:spMkLst>
            <pc:docMk/>
            <pc:sldMk cId="382973371" sldId="590"/>
            <ac:spMk id="6" creationId="{550E972F-1191-4991-B483-229BCF5B2B12}"/>
          </ac:spMkLst>
        </pc:spChg>
        <pc:spChg chg="add mod">
          <ac:chgData name="" userId="23ee0890e7de5afc" providerId="LiveId" clId="{9C508B9D-EB8C-4918-9856-A7CC209AB510}" dt="2022-11-09T12:48:42.900" v="8404" actId="1036"/>
          <ac:spMkLst>
            <pc:docMk/>
            <pc:sldMk cId="382973371" sldId="590"/>
            <ac:spMk id="17" creationId="{53D7AD59-9C95-4F9D-B35C-F22814ED3618}"/>
          </ac:spMkLst>
        </pc:spChg>
        <pc:spChg chg="add mod">
          <ac:chgData name="" userId="23ee0890e7de5afc" providerId="LiveId" clId="{9C508B9D-EB8C-4918-9856-A7CC209AB510}" dt="2022-11-09T12:48:42.900" v="8404" actId="1036"/>
          <ac:spMkLst>
            <pc:docMk/>
            <pc:sldMk cId="382973371" sldId="590"/>
            <ac:spMk id="21" creationId="{B4B249BB-B532-4094-A43F-5643C9F3ECD1}"/>
          </ac:spMkLst>
        </pc:spChg>
        <pc:graphicFrameChg chg="add mod">
          <ac:chgData name="" userId="23ee0890e7de5afc" providerId="LiveId" clId="{9C508B9D-EB8C-4918-9856-A7CC209AB510}" dt="2022-11-09T12:48:42.900" v="8404" actId="1036"/>
          <ac:graphicFrameMkLst>
            <pc:docMk/>
            <pc:sldMk cId="382973371" sldId="590"/>
            <ac:graphicFrameMk id="13" creationId="{C515D275-0EEC-468E-81BE-0CE95465DC29}"/>
          </ac:graphicFrameMkLst>
        </pc:graphicFrameChg>
      </pc:sldChg>
      <pc:sldChg chg="modSp add modAnim">
        <pc:chgData name="" userId="23ee0890e7de5afc" providerId="LiveId" clId="{9C508B9D-EB8C-4918-9856-A7CC209AB510}" dt="2022-11-09T12:58:39.749" v="8662" actId="12"/>
        <pc:sldMkLst>
          <pc:docMk/>
          <pc:sldMk cId="2831827383" sldId="591"/>
        </pc:sldMkLst>
        <pc:spChg chg="mod">
          <ac:chgData name="" userId="23ee0890e7de5afc" providerId="LiveId" clId="{9C508B9D-EB8C-4918-9856-A7CC209AB510}" dt="2022-11-09T12:48:15.848" v="8380" actId="20577"/>
          <ac:spMkLst>
            <pc:docMk/>
            <pc:sldMk cId="2831827383" sldId="591"/>
            <ac:spMk id="4" creationId="{1742BE13-BD81-4B29-8F9B-FFD13D5D7A8E}"/>
          </ac:spMkLst>
        </pc:spChg>
        <pc:spChg chg="mod">
          <ac:chgData name="" userId="23ee0890e7de5afc" providerId="LiveId" clId="{9C508B9D-EB8C-4918-9856-A7CC209AB510}" dt="2022-11-09T12:58:39.749" v="8662" actId="12"/>
          <ac:spMkLst>
            <pc:docMk/>
            <pc:sldMk cId="2831827383" sldId="591"/>
            <ac:spMk id="6" creationId="{550E972F-1191-4991-B483-229BCF5B2B12}"/>
          </ac:spMkLst>
        </pc:spChg>
      </pc:sldChg>
      <pc:sldChg chg="addSp modSp add modAnim">
        <pc:chgData name="" userId="23ee0890e7de5afc" providerId="LiveId" clId="{9C508B9D-EB8C-4918-9856-A7CC209AB510}" dt="2022-11-09T12:54:55.440" v="8553"/>
        <pc:sldMkLst>
          <pc:docMk/>
          <pc:sldMk cId="3830563436" sldId="592"/>
        </pc:sldMkLst>
        <pc:spChg chg="mod">
          <ac:chgData name="" userId="23ee0890e7de5afc" providerId="LiveId" clId="{9C508B9D-EB8C-4918-9856-A7CC209AB510}" dt="2022-11-09T12:54:01.852" v="8544" actId="6549"/>
          <ac:spMkLst>
            <pc:docMk/>
            <pc:sldMk cId="3830563436" sldId="592"/>
            <ac:spMk id="6" creationId="{550E972F-1191-4991-B483-229BCF5B2B12}"/>
          </ac:spMkLst>
        </pc:spChg>
        <pc:grpChg chg="add mod">
          <ac:chgData name="" userId="23ee0890e7de5afc" providerId="LiveId" clId="{9C508B9D-EB8C-4918-9856-A7CC209AB510}" dt="2022-11-09T12:54:45.985" v="8552" actId="1076"/>
          <ac:grpSpMkLst>
            <pc:docMk/>
            <pc:sldMk cId="3830563436" sldId="592"/>
            <ac:grpSpMk id="13" creationId="{2C56923A-250F-4467-B608-7686A67694CC}"/>
          </ac:grpSpMkLst>
        </pc:grpChg>
        <pc:grpChg chg="add mod">
          <ac:chgData name="" userId="23ee0890e7de5afc" providerId="LiveId" clId="{9C508B9D-EB8C-4918-9856-A7CC209AB510}" dt="2022-11-09T12:54:34.533" v="8551" actId="1076"/>
          <ac:grpSpMkLst>
            <pc:docMk/>
            <pc:sldMk cId="3830563436" sldId="592"/>
            <ac:grpSpMk id="23" creationId="{7DE16A77-7C63-48DF-B326-AE37DC29F671}"/>
          </ac:grpSpMkLst>
        </pc:grpChg>
        <pc:picChg chg="add mod">
          <ac:chgData name="" userId="23ee0890e7de5afc" providerId="LiveId" clId="{9C508B9D-EB8C-4918-9856-A7CC209AB510}" dt="2022-11-09T12:54:29.981" v="8550" actId="1076"/>
          <ac:picMkLst>
            <pc:docMk/>
            <pc:sldMk cId="3830563436" sldId="592"/>
            <ac:picMk id="27" creationId="{63498272-E1AB-40E0-89A8-619ADF239EDC}"/>
          </ac:picMkLst>
        </pc:picChg>
      </pc:sldChg>
      <pc:sldChg chg="modSp add ord modAnim">
        <pc:chgData name="" userId="23ee0890e7de5afc" providerId="LiveId" clId="{9C508B9D-EB8C-4918-9856-A7CC209AB510}" dt="2022-11-09T13:00:35.741" v="8710" actId="6549"/>
        <pc:sldMkLst>
          <pc:docMk/>
          <pc:sldMk cId="2943088609" sldId="593"/>
        </pc:sldMkLst>
        <pc:spChg chg="mod">
          <ac:chgData name="" userId="23ee0890e7de5afc" providerId="LiveId" clId="{9C508B9D-EB8C-4918-9856-A7CC209AB510}" dt="2022-11-09T13:00:35.741" v="8710" actId="6549"/>
          <ac:spMkLst>
            <pc:docMk/>
            <pc:sldMk cId="2943088609" sldId="593"/>
            <ac:spMk id="6" creationId="{550E972F-1191-4991-B483-229BCF5B2B12}"/>
          </ac:spMkLst>
        </pc:spChg>
      </pc:sldChg>
      <pc:sldChg chg="modSp add modAnim">
        <pc:chgData name="" userId="23ee0890e7de5afc" providerId="LiveId" clId="{9C508B9D-EB8C-4918-9856-A7CC209AB510}" dt="2022-11-09T13:02:06.539" v="8773"/>
        <pc:sldMkLst>
          <pc:docMk/>
          <pc:sldMk cId="1560293775" sldId="594"/>
        </pc:sldMkLst>
        <pc:spChg chg="mod">
          <ac:chgData name="" userId="23ee0890e7de5afc" providerId="LiveId" clId="{9C508B9D-EB8C-4918-9856-A7CC209AB510}" dt="2022-11-09T13:02:06.539" v="8773"/>
          <ac:spMkLst>
            <pc:docMk/>
            <pc:sldMk cId="1560293775" sldId="594"/>
            <ac:spMk id="6" creationId="{550E972F-1191-4991-B483-229BCF5B2B12}"/>
          </ac:spMkLst>
        </pc:spChg>
      </pc:sldChg>
      <pc:sldChg chg="addSp modSp add modAnim">
        <pc:chgData name="" userId="23ee0890e7de5afc" providerId="LiveId" clId="{9C508B9D-EB8C-4918-9856-A7CC209AB510}" dt="2022-11-09T13:30:10.920" v="9410" actId="1076"/>
        <pc:sldMkLst>
          <pc:docMk/>
          <pc:sldMk cId="384407786" sldId="595"/>
        </pc:sldMkLst>
        <pc:spChg chg="mod">
          <ac:chgData name="" userId="23ee0890e7de5afc" providerId="LiveId" clId="{9C508B9D-EB8C-4918-9856-A7CC209AB510}" dt="2022-11-09T13:03:32.119" v="8779" actId="20577"/>
          <ac:spMkLst>
            <pc:docMk/>
            <pc:sldMk cId="384407786" sldId="595"/>
            <ac:spMk id="4" creationId="{1742BE13-BD81-4B29-8F9B-FFD13D5D7A8E}"/>
          </ac:spMkLst>
        </pc:spChg>
        <pc:spChg chg="mod">
          <ac:chgData name="" userId="23ee0890e7de5afc" providerId="LiveId" clId="{9C508B9D-EB8C-4918-9856-A7CC209AB510}" dt="2022-11-09T13:30:01.246" v="9409" actId="20577"/>
          <ac:spMkLst>
            <pc:docMk/>
            <pc:sldMk cId="384407786" sldId="595"/>
            <ac:spMk id="6" creationId="{550E972F-1191-4991-B483-229BCF5B2B12}"/>
          </ac:spMkLst>
        </pc:spChg>
        <pc:picChg chg="add mod">
          <ac:chgData name="" userId="23ee0890e7de5afc" providerId="LiveId" clId="{9C508B9D-EB8C-4918-9856-A7CC209AB510}" dt="2022-11-09T13:11:14.062" v="8922" actId="1076"/>
          <ac:picMkLst>
            <pc:docMk/>
            <pc:sldMk cId="384407786" sldId="595"/>
            <ac:picMk id="13" creationId="{532A73EB-29B2-4F33-8DC5-B8CDC66D3F05}"/>
          </ac:picMkLst>
        </pc:picChg>
        <pc:picChg chg="add mod">
          <ac:chgData name="" userId="23ee0890e7de5afc" providerId="LiveId" clId="{9C508B9D-EB8C-4918-9856-A7CC209AB510}" dt="2022-11-09T13:30:10.920" v="9410" actId="1076"/>
          <ac:picMkLst>
            <pc:docMk/>
            <pc:sldMk cId="384407786" sldId="595"/>
            <ac:picMk id="17" creationId="{42736E7E-984F-416A-9751-26F826492474}"/>
          </ac:picMkLst>
        </pc:picChg>
      </pc:sldChg>
      <pc:sldChg chg="addSp modSp add modAnim">
        <pc:chgData name="" userId="23ee0890e7de5afc" providerId="LiveId" clId="{9C508B9D-EB8C-4918-9856-A7CC209AB510}" dt="2022-11-09T13:17:33.104" v="9137"/>
        <pc:sldMkLst>
          <pc:docMk/>
          <pc:sldMk cId="1909197996" sldId="596"/>
        </pc:sldMkLst>
        <pc:spChg chg="mod">
          <ac:chgData name="" userId="23ee0890e7de5afc" providerId="LiveId" clId="{9C508B9D-EB8C-4918-9856-A7CC209AB510}" dt="2022-11-09T13:13:37.058" v="9000" actId="6549"/>
          <ac:spMkLst>
            <pc:docMk/>
            <pc:sldMk cId="1909197996" sldId="596"/>
            <ac:spMk id="6" creationId="{550E972F-1191-4991-B483-229BCF5B2B12}"/>
          </ac:spMkLst>
        </pc:spChg>
        <pc:spChg chg="add mod">
          <ac:chgData name="" userId="23ee0890e7de5afc" providerId="LiveId" clId="{9C508B9D-EB8C-4918-9856-A7CC209AB510}" dt="2022-11-09T13:16:10.820" v="9135" actId="1038"/>
          <ac:spMkLst>
            <pc:docMk/>
            <pc:sldMk cId="1909197996" sldId="596"/>
            <ac:spMk id="21" creationId="{9A13A1D0-7A18-4464-BB5A-068ED17FB14E}"/>
          </ac:spMkLst>
        </pc:spChg>
        <pc:spChg chg="add mod">
          <ac:chgData name="" userId="23ee0890e7de5afc" providerId="LiveId" clId="{9C508B9D-EB8C-4918-9856-A7CC209AB510}" dt="2022-11-09T13:16:10.820" v="9135" actId="1038"/>
          <ac:spMkLst>
            <pc:docMk/>
            <pc:sldMk cId="1909197996" sldId="596"/>
            <ac:spMk id="22" creationId="{2E329865-F0E2-489E-A134-C898B12E7FAA}"/>
          </ac:spMkLst>
        </pc:spChg>
        <pc:spChg chg="add mod">
          <ac:chgData name="" userId="23ee0890e7de5afc" providerId="LiveId" clId="{9C508B9D-EB8C-4918-9856-A7CC209AB510}" dt="2022-11-09T13:16:10.820" v="9135" actId="1038"/>
          <ac:spMkLst>
            <pc:docMk/>
            <pc:sldMk cId="1909197996" sldId="596"/>
            <ac:spMk id="23" creationId="{7B64A641-144C-4ED8-885A-46FC89878083}"/>
          </ac:spMkLst>
        </pc:spChg>
        <pc:graphicFrameChg chg="add mod">
          <ac:chgData name="" userId="23ee0890e7de5afc" providerId="LiveId" clId="{9C508B9D-EB8C-4918-9856-A7CC209AB510}" dt="2022-11-09T13:16:10.820" v="9135" actId="1038"/>
          <ac:graphicFrameMkLst>
            <pc:docMk/>
            <pc:sldMk cId="1909197996" sldId="596"/>
            <ac:graphicFrameMk id="17" creationId="{B37C35AF-3A27-47B0-A093-7FC235C74C6B}"/>
          </ac:graphicFrameMkLst>
        </pc:graphicFrameChg>
        <pc:graphicFrameChg chg="add mod">
          <ac:chgData name="" userId="23ee0890e7de5afc" providerId="LiveId" clId="{9C508B9D-EB8C-4918-9856-A7CC209AB510}" dt="2022-11-09T13:16:24.806" v="9136" actId="1076"/>
          <ac:graphicFrameMkLst>
            <pc:docMk/>
            <pc:sldMk cId="1909197996" sldId="596"/>
            <ac:graphicFrameMk id="24" creationId="{54EFFEE2-0854-4DB0-9D17-953E0B82DEBA}"/>
          </ac:graphicFrameMkLst>
        </pc:graphicFrameChg>
        <pc:picChg chg="add mod">
          <ac:chgData name="" userId="23ee0890e7de5afc" providerId="LiveId" clId="{9C508B9D-EB8C-4918-9856-A7CC209AB510}" dt="2022-11-09T13:15:51.397" v="9057" actId="1076"/>
          <ac:picMkLst>
            <pc:docMk/>
            <pc:sldMk cId="1909197996" sldId="596"/>
            <ac:picMk id="13" creationId="{D1AAFB4B-5C88-4605-A2D9-A36C812F9D26}"/>
          </ac:picMkLst>
        </pc:picChg>
      </pc:sldChg>
      <pc:sldChg chg="addSp modSp add modAnim">
        <pc:chgData name="" userId="23ee0890e7de5afc" providerId="LiveId" clId="{9C508B9D-EB8C-4918-9856-A7CC209AB510}" dt="2022-11-09T13:22:59.353" v="9313"/>
        <pc:sldMkLst>
          <pc:docMk/>
          <pc:sldMk cId="4169411859" sldId="597"/>
        </pc:sldMkLst>
        <pc:spChg chg="mod">
          <ac:chgData name="" userId="23ee0890e7de5afc" providerId="LiveId" clId="{9C508B9D-EB8C-4918-9856-A7CC209AB510}" dt="2022-11-09T13:22:33.920" v="9309" actId="255"/>
          <ac:spMkLst>
            <pc:docMk/>
            <pc:sldMk cId="4169411859" sldId="597"/>
            <ac:spMk id="6" creationId="{550E972F-1191-4991-B483-229BCF5B2B12}"/>
          </ac:spMkLst>
        </pc:spChg>
        <pc:picChg chg="add mod">
          <ac:chgData name="" userId="23ee0890e7de5afc" providerId="LiveId" clId="{9C508B9D-EB8C-4918-9856-A7CC209AB510}" dt="2022-11-09T13:22:53.753" v="9311" actId="1076"/>
          <ac:picMkLst>
            <pc:docMk/>
            <pc:sldMk cId="4169411859" sldId="597"/>
            <ac:picMk id="13" creationId="{C305B0F3-4EE3-4978-9CA0-8E61001F1C07}"/>
          </ac:picMkLst>
        </pc:picChg>
      </pc:sldChg>
      <pc:sldChg chg="addSp delSp modSp add modAnim">
        <pc:chgData name="" userId="23ee0890e7de5afc" providerId="LiveId" clId="{9C508B9D-EB8C-4918-9856-A7CC209AB510}" dt="2022-11-09T13:25:03.865" v="9382"/>
        <pc:sldMkLst>
          <pc:docMk/>
          <pc:sldMk cId="3278607204" sldId="598"/>
        </pc:sldMkLst>
        <pc:spChg chg="mod">
          <ac:chgData name="" userId="23ee0890e7de5afc" providerId="LiveId" clId="{9C508B9D-EB8C-4918-9856-A7CC209AB510}" dt="2022-11-09T13:23:51.119" v="9374"/>
          <ac:spMkLst>
            <pc:docMk/>
            <pc:sldMk cId="3278607204" sldId="598"/>
            <ac:spMk id="6" creationId="{550E972F-1191-4991-B483-229BCF5B2B12}"/>
          </ac:spMkLst>
        </pc:spChg>
        <pc:graphicFrameChg chg="add mod">
          <ac:chgData name="" userId="23ee0890e7de5afc" providerId="LiveId" clId="{9C508B9D-EB8C-4918-9856-A7CC209AB510}" dt="2022-11-09T13:24:06.745" v="9376" actId="1076"/>
          <ac:graphicFrameMkLst>
            <pc:docMk/>
            <pc:sldMk cId="3278607204" sldId="598"/>
            <ac:graphicFrameMk id="2" creationId="{FD8F8061-764E-454A-8804-F324FB872A44}"/>
          </ac:graphicFrameMkLst>
        </pc:graphicFrameChg>
        <pc:picChg chg="add del">
          <ac:chgData name="" userId="23ee0890e7de5afc" providerId="LiveId" clId="{9C508B9D-EB8C-4918-9856-A7CC209AB510}" dt="2022-11-09T13:24:43.993" v="9378" actId="478"/>
          <ac:picMkLst>
            <pc:docMk/>
            <pc:sldMk cId="3278607204" sldId="598"/>
            <ac:picMk id="17" creationId="{2334F81C-1C67-4DBA-87CC-5E63761152DC}"/>
          </ac:picMkLst>
        </pc:picChg>
        <pc:picChg chg="add mod">
          <ac:chgData name="" userId="23ee0890e7de5afc" providerId="LiveId" clId="{9C508B9D-EB8C-4918-9856-A7CC209AB510}" dt="2022-11-09T13:24:54.601" v="9380" actId="1076"/>
          <ac:picMkLst>
            <pc:docMk/>
            <pc:sldMk cId="3278607204" sldId="598"/>
            <ac:picMk id="21" creationId="{10361325-5D0A-4BDC-9F4E-27FC2F22F275}"/>
          </ac:picMkLst>
        </pc:picChg>
      </pc:sldChg>
      <pc:sldChg chg="addSp modSp add modAnim">
        <pc:chgData name="" userId="23ee0890e7de5afc" providerId="LiveId" clId="{9C508B9D-EB8C-4918-9856-A7CC209AB510}" dt="2022-11-09T13:34:35.162" v="9606"/>
        <pc:sldMkLst>
          <pc:docMk/>
          <pc:sldMk cId="1076935651" sldId="599"/>
        </pc:sldMkLst>
        <pc:spChg chg="mod">
          <ac:chgData name="" userId="23ee0890e7de5afc" providerId="LiveId" clId="{9C508B9D-EB8C-4918-9856-A7CC209AB510}" dt="2022-11-09T13:25:21.347" v="9385"/>
          <ac:spMkLst>
            <pc:docMk/>
            <pc:sldMk cId="1076935651" sldId="599"/>
            <ac:spMk id="4" creationId="{1742BE13-BD81-4B29-8F9B-FFD13D5D7A8E}"/>
          </ac:spMkLst>
        </pc:spChg>
        <pc:spChg chg="mod">
          <ac:chgData name="" userId="23ee0890e7de5afc" providerId="LiveId" clId="{9C508B9D-EB8C-4918-9856-A7CC209AB510}" dt="2022-11-09T13:34:35.162" v="9606"/>
          <ac:spMkLst>
            <pc:docMk/>
            <pc:sldMk cId="1076935651" sldId="599"/>
            <ac:spMk id="6" creationId="{550E972F-1191-4991-B483-229BCF5B2B12}"/>
          </ac:spMkLst>
        </pc:spChg>
        <pc:picChg chg="add mod">
          <ac:chgData name="" userId="23ee0890e7de5afc" providerId="LiveId" clId="{9C508B9D-EB8C-4918-9856-A7CC209AB510}" dt="2022-11-09T13:30:35.762" v="9412" actId="1076"/>
          <ac:picMkLst>
            <pc:docMk/>
            <pc:sldMk cId="1076935651" sldId="599"/>
            <ac:picMk id="13" creationId="{B0DC2164-D935-4A96-B4D0-7D5F998CEF75}"/>
          </ac:picMkLst>
        </pc:picChg>
      </pc:sldChg>
      <pc:sldChg chg="addSp modSp add del modAnim">
        <pc:chgData name="" userId="23ee0890e7de5afc" providerId="LiveId" clId="{9C508B9D-EB8C-4918-9856-A7CC209AB510}" dt="2022-11-09T13:42:10.114" v="9759" actId="2696"/>
        <pc:sldMkLst>
          <pc:docMk/>
          <pc:sldMk cId="106155656" sldId="600"/>
        </pc:sldMkLst>
        <pc:spChg chg="mod">
          <ac:chgData name="" userId="23ee0890e7de5afc" providerId="LiveId" clId="{9C508B9D-EB8C-4918-9856-A7CC209AB510}" dt="2022-11-09T13:35:33.281" v="9670"/>
          <ac:spMkLst>
            <pc:docMk/>
            <pc:sldMk cId="106155656" sldId="600"/>
            <ac:spMk id="6" creationId="{550E972F-1191-4991-B483-229BCF5B2B12}"/>
          </ac:spMkLst>
        </pc:spChg>
        <pc:grpChg chg="add mod">
          <ac:chgData name="" userId="23ee0890e7de5afc" providerId="LiveId" clId="{9C508B9D-EB8C-4918-9856-A7CC209AB510}" dt="2022-11-09T13:35:54.456" v="9757" actId="1036"/>
          <ac:grpSpMkLst>
            <pc:docMk/>
            <pc:sldMk cId="106155656" sldId="600"/>
            <ac:grpSpMk id="13" creationId="{E664FD12-B461-4EE8-84A1-BEB854BFD4ED}"/>
          </ac:grpSpMkLst>
        </pc:grpChg>
        <pc:picChg chg="add mod">
          <ac:chgData name="" userId="23ee0890e7de5afc" providerId="LiveId" clId="{9C508B9D-EB8C-4918-9856-A7CC209AB510}" dt="2022-11-09T13:35:54.456" v="9757" actId="1036"/>
          <ac:picMkLst>
            <pc:docMk/>
            <pc:sldMk cId="106155656" sldId="600"/>
            <ac:picMk id="55" creationId="{FFD6ED50-9A40-44A6-8D40-4866D0C59646}"/>
          </ac:picMkLst>
        </pc:picChg>
      </pc:sldChg>
      <pc:sldChg chg="addSp delSp modSp add modAnim">
        <pc:chgData name="" userId="23ee0890e7de5afc" providerId="LiveId" clId="{9C508B9D-EB8C-4918-9856-A7CC209AB510}" dt="2022-11-09T14:23:09.039" v="10939"/>
        <pc:sldMkLst>
          <pc:docMk/>
          <pc:sldMk cId="3753112945" sldId="601"/>
        </pc:sldMkLst>
        <pc:spChg chg="add del mod">
          <ac:chgData name="" userId="23ee0890e7de5afc" providerId="LiveId" clId="{9C508B9D-EB8C-4918-9856-A7CC209AB510}" dt="2022-11-09T14:21:25.736" v="10927" actId="20577"/>
          <ac:spMkLst>
            <pc:docMk/>
            <pc:sldMk cId="3753112945" sldId="601"/>
            <ac:spMk id="6" creationId="{550E972F-1191-4991-B483-229BCF5B2B12}"/>
          </ac:spMkLst>
        </pc:spChg>
        <pc:spChg chg="add mod">
          <ac:chgData name="" userId="23ee0890e7de5afc" providerId="LiveId" clId="{9C508B9D-EB8C-4918-9856-A7CC209AB510}" dt="2022-11-09T14:22:36.112" v="10935" actId="1076"/>
          <ac:spMkLst>
            <pc:docMk/>
            <pc:sldMk cId="3753112945" sldId="601"/>
            <ac:spMk id="65" creationId="{AB7742AA-44A5-44A3-B0C7-16CFD65BB5A9}"/>
          </ac:spMkLst>
        </pc:spChg>
        <pc:grpChg chg="add mod">
          <ac:chgData name="" userId="23ee0890e7de5afc" providerId="LiveId" clId="{9C508B9D-EB8C-4918-9856-A7CC209AB510}" dt="2022-11-09T14:22:47.017" v="10937" actId="1076"/>
          <ac:grpSpMkLst>
            <pc:docMk/>
            <pc:sldMk cId="3753112945" sldId="601"/>
            <ac:grpSpMk id="13" creationId="{C6AE8B24-6441-407C-A8B7-91457EC6F5A2}"/>
          </ac:grpSpMkLst>
        </pc:grpChg>
        <pc:grpChg chg="add del mod">
          <ac:chgData name="" userId="23ee0890e7de5afc" providerId="LiveId" clId="{9C508B9D-EB8C-4918-9856-A7CC209AB510}" dt="2022-11-09T14:21:07.737" v="10913"/>
          <ac:grpSpMkLst>
            <pc:docMk/>
            <pc:sldMk cId="3753112945" sldId="601"/>
            <ac:grpSpMk id="49" creationId="{4DF64DAD-0CC4-4892-9EC3-6E17CC909085}"/>
          </ac:grpSpMkLst>
        </pc:grpChg>
        <pc:grpChg chg="add mod">
          <ac:chgData name="" userId="23ee0890e7de5afc" providerId="LiveId" clId="{9C508B9D-EB8C-4918-9856-A7CC209AB510}" dt="2022-11-09T14:21:37.578" v="10929" actId="1076"/>
          <ac:grpSpMkLst>
            <pc:docMk/>
            <pc:sldMk cId="3753112945" sldId="601"/>
            <ac:grpSpMk id="57" creationId="{E187423F-600C-42E5-8403-2A403C6D3B22}"/>
          </ac:grpSpMkLst>
        </pc:grpChg>
        <pc:grpChg chg="add mod">
          <ac:chgData name="" userId="23ee0890e7de5afc" providerId="LiveId" clId="{9C508B9D-EB8C-4918-9856-A7CC209AB510}" dt="2022-11-09T14:22:38.399" v="10936" actId="1076"/>
          <ac:grpSpMkLst>
            <pc:docMk/>
            <pc:sldMk cId="3753112945" sldId="601"/>
            <ac:grpSpMk id="66" creationId="{A247A239-EB77-464C-A30B-1C45E9716BB9}"/>
          </ac:grpSpMkLst>
        </pc:grpChg>
      </pc:sldChg>
      <pc:sldChg chg="addSp modSp add modAnim">
        <pc:chgData name="" userId="23ee0890e7de5afc" providerId="LiveId" clId="{9C508B9D-EB8C-4918-9856-A7CC209AB510}" dt="2022-11-09T13:53:47.058" v="10277"/>
        <pc:sldMkLst>
          <pc:docMk/>
          <pc:sldMk cId="550340124" sldId="602"/>
        </pc:sldMkLst>
        <pc:spChg chg="mod">
          <ac:chgData name="" userId="23ee0890e7de5afc" providerId="LiveId" clId="{9C508B9D-EB8C-4918-9856-A7CC209AB510}" dt="2022-11-09T13:53:47.058" v="10277"/>
          <ac:spMkLst>
            <pc:docMk/>
            <pc:sldMk cId="550340124" sldId="602"/>
            <ac:spMk id="6" creationId="{550E972F-1191-4991-B483-229BCF5B2B12}"/>
          </ac:spMkLst>
        </pc:spChg>
        <pc:grpChg chg="add mod">
          <ac:chgData name="" userId="23ee0890e7de5afc" providerId="LiveId" clId="{9C508B9D-EB8C-4918-9856-A7CC209AB510}" dt="2022-11-09T13:53:31.226" v="10273" actId="1035"/>
          <ac:grpSpMkLst>
            <pc:docMk/>
            <pc:sldMk cId="550340124" sldId="602"/>
            <ac:grpSpMk id="13" creationId="{422BCDD3-FD93-4144-9955-08904BFC525E}"/>
          </ac:grpSpMkLst>
        </pc:grpChg>
      </pc:sldChg>
      <pc:sldChg chg="addSp modSp add modAnim">
        <pc:chgData name="" userId="23ee0890e7de5afc" providerId="LiveId" clId="{9C508B9D-EB8C-4918-9856-A7CC209AB510}" dt="2022-11-09T14:07:21.461" v="10601"/>
        <pc:sldMkLst>
          <pc:docMk/>
          <pc:sldMk cId="1858594463" sldId="603"/>
        </pc:sldMkLst>
        <pc:spChg chg="mod">
          <ac:chgData name="" userId="23ee0890e7de5afc" providerId="LiveId" clId="{9C508B9D-EB8C-4918-9856-A7CC209AB510}" dt="2022-11-09T14:06:52.902" v="10594"/>
          <ac:spMkLst>
            <pc:docMk/>
            <pc:sldMk cId="1858594463" sldId="603"/>
            <ac:spMk id="6" creationId="{550E972F-1191-4991-B483-229BCF5B2B12}"/>
          </ac:spMkLst>
        </pc:spChg>
        <pc:spChg chg="add mod">
          <ac:chgData name="" userId="23ee0890e7de5afc" providerId="LiveId" clId="{9C508B9D-EB8C-4918-9856-A7CC209AB510}" dt="2022-11-09T14:06:16.820" v="10590" actId="1038"/>
          <ac:spMkLst>
            <pc:docMk/>
            <pc:sldMk cId="1858594463" sldId="603"/>
            <ac:spMk id="21" creationId="{94E76CCE-9181-470E-9824-FB4B76122856}"/>
          </ac:spMkLst>
        </pc:spChg>
        <pc:spChg chg="add mod">
          <ac:chgData name="" userId="23ee0890e7de5afc" providerId="LiveId" clId="{9C508B9D-EB8C-4918-9856-A7CC209AB510}" dt="2022-11-09T14:06:16.820" v="10590" actId="1038"/>
          <ac:spMkLst>
            <pc:docMk/>
            <pc:sldMk cId="1858594463" sldId="603"/>
            <ac:spMk id="22" creationId="{515A6928-DC5F-4D6B-888F-CAF48B57416A}"/>
          </ac:spMkLst>
        </pc:spChg>
        <pc:spChg chg="add mod">
          <ac:chgData name="" userId="23ee0890e7de5afc" providerId="LiveId" clId="{9C508B9D-EB8C-4918-9856-A7CC209AB510}" dt="2022-11-09T14:06:16.820" v="10590" actId="1038"/>
          <ac:spMkLst>
            <pc:docMk/>
            <pc:sldMk cId="1858594463" sldId="603"/>
            <ac:spMk id="23" creationId="{954DA9EF-7588-400C-BC03-066DE5DA5725}"/>
          </ac:spMkLst>
        </pc:spChg>
        <pc:spChg chg="add mod">
          <ac:chgData name="" userId="23ee0890e7de5afc" providerId="LiveId" clId="{9C508B9D-EB8C-4918-9856-A7CC209AB510}" dt="2022-11-09T14:06:16.820" v="10590" actId="1038"/>
          <ac:spMkLst>
            <pc:docMk/>
            <pc:sldMk cId="1858594463" sldId="603"/>
            <ac:spMk id="24" creationId="{F805347D-C6E0-4B78-AA23-6979ADAF9FEC}"/>
          </ac:spMkLst>
        </pc:spChg>
        <pc:spChg chg="add mod">
          <ac:chgData name="" userId="23ee0890e7de5afc" providerId="LiveId" clId="{9C508B9D-EB8C-4918-9856-A7CC209AB510}" dt="2022-11-09T14:06:16.820" v="10590" actId="1038"/>
          <ac:spMkLst>
            <pc:docMk/>
            <pc:sldMk cId="1858594463" sldId="603"/>
            <ac:spMk id="25" creationId="{F979569F-C919-436B-93F2-4BFCB0A604BA}"/>
          </ac:spMkLst>
        </pc:spChg>
        <pc:graphicFrameChg chg="add mod">
          <ac:chgData name="" userId="23ee0890e7de5afc" providerId="LiveId" clId="{9C508B9D-EB8C-4918-9856-A7CC209AB510}" dt="2022-11-09T14:06:16.820" v="10590" actId="1038"/>
          <ac:graphicFrameMkLst>
            <pc:docMk/>
            <pc:sldMk cId="1858594463" sldId="603"/>
            <ac:graphicFrameMk id="13" creationId="{0E171EC2-7E0C-4A71-A592-AB824FD78D52}"/>
          </ac:graphicFrameMkLst>
        </pc:graphicFrameChg>
        <pc:graphicFrameChg chg="add mod">
          <ac:chgData name="" userId="23ee0890e7de5afc" providerId="LiveId" clId="{9C508B9D-EB8C-4918-9856-A7CC209AB510}" dt="2022-11-09T14:06:34.712" v="10592" actId="1076"/>
          <ac:graphicFrameMkLst>
            <pc:docMk/>
            <pc:sldMk cId="1858594463" sldId="603"/>
            <ac:graphicFrameMk id="17" creationId="{EECC545F-F32F-4BE0-8C24-90B0CFB0C66F}"/>
          </ac:graphicFrameMkLst>
        </pc:graphicFrameChg>
        <pc:picChg chg="add mod">
          <ac:chgData name="" userId="23ee0890e7de5afc" providerId="LiveId" clId="{9C508B9D-EB8C-4918-9856-A7CC209AB510}" dt="2022-11-09T14:06:29.951" v="10591" actId="1076"/>
          <ac:picMkLst>
            <pc:docMk/>
            <pc:sldMk cId="1858594463" sldId="603"/>
            <ac:picMk id="26" creationId="{04D3FFD1-3416-4793-8F77-C68F9E0C34E7}"/>
          </ac:picMkLst>
        </pc:picChg>
      </pc:sldChg>
      <pc:sldChg chg="addSp modSp add modAnim">
        <pc:chgData name="" userId="23ee0890e7de5afc" providerId="LiveId" clId="{9C508B9D-EB8C-4918-9856-A7CC209AB510}" dt="2022-11-09T14:12:11.081" v="10683"/>
        <pc:sldMkLst>
          <pc:docMk/>
          <pc:sldMk cId="2218400784" sldId="604"/>
        </pc:sldMkLst>
        <pc:spChg chg="mod">
          <ac:chgData name="" userId="23ee0890e7de5afc" providerId="LiveId" clId="{9C508B9D-EB8C-4918-9856-A7CC209AB510}" dt="2022-11-09T14:10:02.262" v="10671"/>
          <ac:spMkLst>
            <pc:docMk/>
            <pc:sldMk cId="2218400784" sldId="604"/>
            <ac:spMk id="6" creationId="{550E972F-1191-4991-B483-229BCF5B2B12}"/>
          </ac:spMkLst>
        </pc:spChg>
        <pc:grpChg chg="add mod">
          <ac:chgData name="" userId="23ee0890e7de5afc" providerId="LiveId" clId="{9C508B9D-EB8C-4918-9856-A7CC209AB510}" dt="2022-11-09T14:11:55.988" v="10679" actId="1076"/>
          <ac:grpSpMkLst>
            <pc:docMk/>
            <pc:sldMk cId="2218400784" sldId="604"/>
            <ac:grpSpMk id="13" creationId="{EF707D3A-8D4A-4549-9959-CBDD483AA573}"/>
          </ac:grpSpMkLst>
        </pc:grpChg>
        <pc:picChg chg="add mod">
          <ac:chgData name="" userId="23ee0890e7de5afc" providerId="LiveId" clId="{9C508B9D-EB8C-4918-9856-A7CC209AB510}" dt="2022-11-09T14:11:59.664" v="10680" actId="1076"/>
          <ac:picMkLst>
            <pc:docMk/>
            <pc:sldMk cId="2218400784" sldId="604"/>
            <ac:picMk id="53" creationId="{941E19C9-58D7-4443-9A6C-BAF01B4C5571}"/>
          </ac:picMkLst>
        </pc:picChg>
        <pc:picChg chg="add mod">
          <ac:chgData name="" userId="23ee0890e7de5afc" providerId="LiveId" clId="{9C508B9D-EB8C-4918-9856-A7CC209AB510}" dt="2022-11-09T14:12:05.163" v="10681" actId="1076"/>
          <ac:picMkLst>
            <pc:docMk/>
            <pc:sldMk cId="2218400784" sldId="604"/>
            <ac:picMk id="54" creationId="{E4DFC3DB-6869-4D62-961D-BC92A188FBAE}"/>
          </ac:picMkLst>
        </pc:picChg>
      </pc:sldChg>
      <pc:sldChg chg="addSp delSp modSp add delAnim modAnim">
        <pc:chgData name="" userId="23ee0890e7de5afc" providerId="LiveId" clId="{9C508B9D-EB8C-4918-9856-A7CC209AB510}" dt="2022-11-09T13:47:32.242" v="10006" actId="207"/>
        <pc:sldMkLst>
          <pc:docMk/>
          <pc:sldMk cId="445591429" sldId="605"/>
        </pc:sldMkLst>
        <pc:spChg chg="mod">
          <ac:chgData name="" userId="23ee0890e7de5afc" providerId="LiveId" clId="{9C508B9D-EB8C-4918-9856-A7CC209AB510}" dt="2022-11-09T13:43:43.298" v="9840"/>
          <ac:spMkLst>
            <pc:docMk/>
            <pc:sldMk cId="445591429" sldId="605"/>
            <ac:spMk id="6" creationId="{550E972F-1191-4991-B483-229BCF5B2B12}"/>
          </ac:spMkLst>
        </pc:spChg>
        <pc:spChg chg="mod">
          <ac:chgData name="" userId="23ee0890e7de5afc" providerId="LiveId" clId="{9C508B9D-EB8C-4918-9856-A7CC209AB510}" dt="2022-11-09T13:45:43.927" v="9998" actId="14100"/>
          <ac:spMkLst>
            <pc:docMk/>
            <pc:sldMk cId="445591429" sldId="605"/>
            <ac:spMk id="91" creationId="{D737627A-959E-4A0F-AD9D-E36D7BC62CB0}"/>
          </ac:spMkLst>
        </pc:spChg>
        <pc:spChg chg="add mod">
          <ac:chgData name="" userId="23ee0890e7de5afc" providerId="LiveId" clId="{9C508B9D-EB8C-4918-9856-A7CC209AB510}" dt="2022-11-09T13:47:32.242" v="10006" actId="207"/>
          <ac:spMkLst>
            <pc:docMk/>
            <pc:sldMk cId="445591429" sldId="605"/>
            <ac:spMk id="191" creationId="{FB36EBFC-6B5D-46D3-A17B-76E11CBB4E72}"/>
          </ac:spMkLst>
        </pc:spChg>
        <pc:grpChg chg="del">
          <ac:chgData name="" userId="23ee0890e7de5afc" providerId="LiveId" clId="{9C508B9D-EB8C-4918-9856-A7CC209AB510}" dt="2022-11-09T13:44:13.983" v="9841" actId="478"/>
          <ac:grpSpMkLst>
            <pc:docMk/>
            <pc:sldMk cId="445591429" sldId="605"/>
            <ac:grpSpMk id="13" creationId="{E664FD12-B461-4EE8-84A1-BEB854BFD4ED}"/>
          </ac:grpSpMkLst>
        </pc:grpChg>
        <pc:grpChg chg="add del mod">
          <ac:chgData name="" userId="23ee0890e7de5afc" providerId="LiveId" clId="{9C508B9D-EB8C-4918-9856-A7CC209AB510}" dt="2022-11-09T13:46:49.647" v="10001" actId="478"/>
          <ac:grpSpMkLst>
            <pc:docMk/>
            <pc:sldMk cId="445591429" sldId="605"/>
            <ac:grpSpMk id="56" creationId="{A722A490-4366-4C20-9898-3B7ECE642BAE}"/>
          </ac:grpSpMkLst>
        </pc:grpChg>
        <pc:grpChg chg="add del mod">
          <ac:chgData name="" userId="23ee0890e7de5afc" providerId="LiveId" clId="{9C508B9D-EB8C-4918-9856-A7CC209AB510}" dt="2022-11-09T13:46:47.795" v="10000" actId="478"/>
          <ac:grpSpMkLst>
            <pc:docMk/>
            <pc:sldMk cId="445591429" sldId="605"/>
            <ac:grpSpMk id="90" creationId="{2AA11185-62E1-4587-81FE-854F7E601609}"/>
          </ac:grpSpMkLst>
        </pc:grpChg>
        <pc:grpChg chg="add mod">
          <ac:chgData name="" userId="23ee0890e7de5afc" providerId="LiveId" clId="{9C508B9D-EB8C-4918-9856-A7CC209AB510}" dt="2022-11-09T13:47:21.129" v="10005" actId="1076"/>
          <ac:grpSpMkLst>
            <pc:docMk/>
            <pc:sldMk cId="445591429" sldId="605"/>
            <ac:grpSpMk id="124" creationId="{1E6B4771-B99A-45E9-9765-3DFE0E2F5FAD}"/>
          </ac:grpSpMkLst>
        </pc:grpChg>
        <pc:grpChg chg="add mod">
          <ac:chgData name="" userId="23ee0890e7de5afc" providerId="LiveId" clId="{9C508B9D-EB8C-4918-9856-A7CC209AB510}" dt="2022-11-09T13:47:21.129" v="10005" actId="1076"/>
          <ac:grpSpMkLst>
            <pc:docMk/>
            <pc:sldMk cId="445591429" sldId="605"/>
            <ac:grpSpMk id="158" creationId="{11769EBD-ABF7-4D5A-9B06-2D7B8CA5ED00}"/>
          </ac:grpSpMkLst>
        </pc:grpChg>
        <pc:picChg chg="del">
          <ac:chgData name="" userId="23ee0890e7de5afc" providerId="LiveId" clId="{9C508B9D-EB8C-4918-9856-A7CC209AB510}" dt="2022-11-09T13:44:15.590" v="9842" actId="478"/>
          <ac:picMkLst>
            <pc:docMk/>
            <pc:sldMk cId="445591429" sldId="605"/>
            <ac:picMk id="55" creationId="{FFD6ED50-9A40-44A6-8D40-4866D0C59646}"/>
          </ac:picMkLst>
        </pc:picChg>
        <pc:picChg chg="add del mod">
          <ac:chgData name="" userId="23ee0890e7de5afc" providerId="LiveId" clId="{9C508B9D-EB8C-4918-9856-A7CC209AB510}" dt="2022-11-09T13:45:20.604" v="9902" actId="478"/>
          <ac:picMkLst>
            <pc:docMk/>
            <pc:sldMk cId="445591429" sldId="605"/>
            <ac:picMk id="123" creationId="{42056D83-FB60-4F66-B66D-EA44F939DBE8}"/>
          </ac:picMkLst>
        </pc:picChg>
      </pc:sldChg>
      <pc:sldChg chg="addSp delSp modSp add delAnim modAnim">
        <pc:chgData name="" userId="23ee0890e7de5afc" providerId="LiveId" clId="{9C508B9D-EB8C-4918-9856-A7CC209AB510}" dt="2022-11-09T14:16:24.495" v="10904"/>
        <pc:sldMkLst>
          <pc:docMk/>
          <pc:sldMk cId="2070661708" sldId="606"/>
        </pc:sldMkLst>
        <pc:spChg chg="mod">
          <ac:chgData name="" userId="23ee0890e7de5afc" providerId="LiveId" clId="{9C508B9D-EB8C-4918-9856-A7CC209AB510}" dt="2022-11-09T14:15:20.289" v="10899" actId="12"/>
          <ac:spMkLst>
            <pc:docMk/>
            <pc:sldMk cId="2070661708" sldId="606"/>
            <ac:spMk id="6" creationId="{550E972F-1191-4991-B483-229BCF5B2B12}"/>
          </ac:spMkLst>
        </pc:spChg>
        <pc:grpChg chg="del">
          <ac:chgData name="" userId="23ee0890e7de5afc" providerId="LiveId" clId="{9C508B9D-EB8C-4918-9856-A7CC209AB510}" dt="2022-11-09T14:12:47.771" v="10730" actId="478"/>
          <ac:grpSpMkLst>
            <pc:docMk/>
            <pc:sldMk cId="2070661708" sldId="606"/>
            <ac:grpSpMk id="13" creationId="{EF707D3A-8D4A-4549-9959-CBDD483AA573}"/>
          </ac:grpSpMkLst>
        </pc:grpChg>
        <pc:picChg chg="del">
          <ac:chgData name="" userId="23ee0890e7de5afc" providerId="LiveId" clId="{9C508B9D-EB8C-4918-9856-A7CC209AB510}" dt="2022-11-09T14:12:48.564" v="10731" actId="478"/>
          <ac:picMkLst>
            <pc:docMk/>
            <pc:sldMk cId="2070661708" sldId="606"/>
            <ac:picMk id="53" creationId="{941E19C9-58D7-4443-9A6C-BAF01B4C5571}"/>
          </ac:picMkLst>
        </pc:picChg>
        <pc:picChg chg="del">
          <ac:chgData name="" userId="23ee0890e7de5afc" providerId="LiveId" clId="{9C508B9D-EB8C-4918-9856-A7CC209AB510}" dt="2022-11-09T14:12:49.067" v="10732" actId="478"/>
          <ac:picMkLst>
            <pc:docMk/>
            <pc:sldMk cId="2070661708" sldId="606"/>
            <ac:picMk id="54" creationId="{E4DFC3DB-6869-4D62-961D-BC92A188FBAE}"/>
          </ac:picMkLst>
        </pc:picChg>
        <pc:picChg chg="add mod">
          <ac:chgData name="" userId="23ee0890e7de5afc" providerId="LiveId" clId="{9C508B9D-EB8C-4918-9856-A7CC209AB510}" dt="2022-11-09T14:16:02.787" v="10901" actId="1076"/>
          <ac:picMkLst>
            <pc:docMk/>
            <pc:sldMk cId="2070661708" sldId="606"/>
            <ac:picMk id="55" creationId="{ABA6FB94-9744-47E4-A62E-F43D2E5E8AB3}"/>
          </ac:picMkLst>
        </pc:picChg>
      </pc:sldChg>
      <pc:sldChg chg="delSp modSp add ord delAnim modAnim">
        <pc:chgData name="" userId="23ee0890e7de5afc" providerId="LiveId" clId="{9C508B9D-EB8C-4918-9856-A7CC209AB510}" dt="2022-11-09T14:27:05.425" v="11115"/>
        <pc:sldMkLst>
          <pc:docMk/>
          <pc:sldMk cId="3702331691" sldId="607"/>
        </pc:sldMkLst>
        <pc:spChg chg="mod">
          <ac:chgData name="" userId="23ee0890e7de5afc" providerId="LiveId" clId="{9C508B9D-EB8C-4918-9856-A7CC209AB510}" dt="2022-11-09T14:26:48.084" v="11114"/>
          <ac:spMkLst>
            <pc:docMk/>
            <pc:sldMk cId="3702331691" sldId="607"/>
            <ac:spMk id="6" creationId="{550E972F-1191-4991-B483-229BCF5B2B12}"/>
          </ac:spMkLst>
        </pc:spChg>
        <pc:picChg chg="del">
          <ac:chgData name="" userId="23ee0890e7de5afc" providerId="LiveId" clId="{9C508B9D-EB8C-4918-9856-A7CC209AB510}" dt="2022-11-09T14:24:31.152" v="10942" actId="478"/>
          <ac:picMkLst>
            <pc:docMk/>
            <pc:sldMk cId="3702331691" sldId="607"/>
            <ac:picMk id="55" creationId="{ABA6FB94-9744-47E4-A62E-F43D2E5E8AB3}"/>
          </ac:picMkLst>
        </pc:picChg>
      </pc:sldChg>
      <pc:sldChg chg="addSp delSp modSp add addAnim delAnim modAnim">
        <pc:chgData name="" userId="23ee0890e7de5afc" providerId="LiveId" clId="{9C508B9D-EB8C-4918-9856-A7CC209AB510}" dt="2022-11-09T14:41:33.888" v="11335"/>
        <pc:sldMkLst>
          <pc:docMk/>
          <pc:sldMk cId="2274448752" sldId="608"/>
        </pc:sldMkLst>
        <pc:spChg chg="mod">
          <ac:chgData name="" userId="23ee0890e7de5afc" providerId="LiveId" clId="{9C508B9D-EB8C-4918-9856-A7CC209AB510}" dt="2022-11-09T14:41:33.888" v="11335"/>
          <ac:spMkLst>
            <pc:docMk/>
            <pc:sldMk cId="2274448752" sldId="608"/>
            <ac:spMk id="6" creationId="{550E972F-1191-4991-B483-229BCF5B2B12}"/>
          </ac:spMkLst>
        </pc:spChg>
        <pc:spChg chg="add mod">
          <ac:chgData name="" userId="23ee0890e7de5afc" providerId="LiveId" clId="{9C508B9D-EB8C-4918-9856-A7CC209AB510}" dt="2022-11-09T14:34:57.387" v="11296" actId="1076"/>
          <ac:spMkLst>
            <pc:docMk/>
            <pc:sldMk cId="2274448752" sldId="608"/>
            <ac:spMk id="13" creationId="{D10C50C4-D4C7-409C-8588-9366C4B3BDAD}"/>
          </ac:spMkLst>
        </pc:spChg>
        <pc:spChg chg="add del mod">
          <ac:chgData name="" userId="23ee0890e7de5afc" providerId="LiveId" clId="{9C508B9D-EB8C-4918-9856-A7CC209AB510}" dt="2022-11-09T14:39:08.205" v="11317" actId="1076"/>
          <ac:spMkLst>
            <pc:docMk/>
            <pc:sldMk cId="2274448752" sldId="608"/>
            <ac:spMk id="17" creationId="{27AC49F4-3817-4B59-8C7F-8E9BA573F306}"/>
          </ac:spMkLst>
        </pc:spChg>
        <pc:spChg chg="add mod">
          <ac:chgData name="" userId="23ee0890e7de5afc" providerId="LiveId" clId="{9C508B9D-EB8C-4918-9856-A7CC209AB510}" dt="2022-11-09T14:39:18.123" v="11319" actId="1076"/>
          <ac:spMkLst>
            <pc:docMk/>
            <pc:sldMk cId="2274448752" sldId="608"/>
            <ac:spMk id="21" creationId="{6E0A5091-5AB9-487C-9DCA-194770588032}"/>
          </ac:spMkLst>
        </pc:spChg>
        <pc:graphicFrameChg chg="add del mod replId">
          <ac:chgData name="" userId="23ee0890e7de5afc" providerId="LiveId" clId="{9C508B9D-EB8C-4918-9856-A7CC209AB510}" dt="2022-11-09T14:31:06.648" v="11220"/>
          <ac:graphicFrameMkLst>
            <pc:docMk/>
            <pc:sldMk cId="2274448752" sldId="608"/>
            <ac:graphicFrameMk id="2" creationId="{27AC49F4-3817-4B59-8C7F-8E9BA573F306}"/>
          </ac:graphicFrameMkLst>
        </pc:graphicFrameChg>
        <pc:graphicFrameChg chg="add del mod replId">
          <ac:chgData name="" userId="23ee0890e7de5afc" providerId="LiveId" clId="{9C508B9D-EB8C-4918-9856-A7CC209AB510}" dt="2022-11-09T14:31:24.480" v="11225"/>
          <ac:graphicFrameMkLst>
            <pc:docMk/>
            <pc:sldMk cId="2274448752" sldId="608"/>
            <ac:graphicFrameMk id="7" creationId="{D10C50C4-D4C7-409C-8588-9366C4B3BDAD}"/>
          </ac:graphicFrameMkLst>
        </pc:graphicFrameChg>
        <pc:graphicFrameChg chg="add del mod replId">
          <ac:chgData name="" userId="23ee0890e7de5afc" providerId="LiveId" clId="{9C508B9D-EB8C-4918-9856-A7CC209AB510}" dt="2022-11-09T14:37:56.987" v="11306"/>
          <ac:graphicFrameMkLst>
            <pc:docMk/>
            <pc:sldMk cId="2274448752" sldId="608"/>
            <ac:graphicFrameMk id="11" creationId="{6E0A5091-5AB9-487C-9DCA-194770588032}"/>
          </ac:graphicFrameMkLst>
        </pc:graphicFrameChg>
        <pc:cxnChg chg="add mod">
          <ac:chgData name="" userId="23ee0890e7de5afc" providerId="LiveId" clId="{9C508B9D-EB8C-4918-9856-A7CC209AB510}" dt="2022-11-09T14:39:18.123" v="11319" actId="1076"/>
          <ac:cxnSpMkLst>
            <pc:docMk/>
            <pc:sldMk cId="2274448752" sldId="608"/>
            <ac:cxnSpMk id="24" creationId="{CB61A8E5-7C69-4FB3-BE81-4619604DFE2C}"/>
          </ac:cxnSpMkLst>
        </pc:cxnChg>
      </pc:sldChg>
      <pc:sldChg chg="modSp add ord modAnim">
        <pc:chgData name="" userId="23ee0890e7de5afc" providerId="LiveId" clId="{9C508B9D-EB8C-4918-9856-A7CC209AB510}" dt="2022-11-09T14:48:44.226" v="11590"/>
        <pc:sldMkLst>
          <pc:docMk/>
          <pc:sldMk cId="503013085" sldId="610"/>
        </pc:sldMkLst>
        <pc:spChg chg="mod">
          <ac:chgData name="" userId="23ee0890e7de5afc" providerId="LiveId" clId="{9C508B9D-EB8C-4918-9856-A7CC209AB510}" dt="2022-11-09T14:42:52.832" v="11341"/>
          <ac:spMkLst>
            <pc:docMk/>
            <pc:sldMk cId="503013085" sldId="610"/>
            <ac:spMk id="4" creationId="{1742BE13-BD81-4B29-8F9B-FFD13D5D7A8E}"/>
          </ac:spMkLst>
        </pc:spChg>
        <pc:spChg chg="mod">
          <ac:chgData name="" userId="23ee0890e7de5afc" providerId="LiveId" clId="{9C508B9D-EB8C-4918-9856-A7CC209AB510}" dt="2022-11-09T14:48:09.842" v="11582" actId="12"/>
          <ac:spMkLst>
            <pc:docMk/>
            <pc:sldMk cId="503013085" sldId="610"/>
            <ac:spMk id="6" creationId="{550E972F-1191-4991-B483-229BCF5B2B12}"/>
          </ac:spMkLst>
        </pc:spChg>
      </pc:sldChg>
      <pc:sldChg chg="addSp delSp modSp add ord modAnim">
        <pc:chgData name="" userId="23ee0890e7de5afc" providerId="LiveId" clId="{9C508B9D-EB8C-4918-9856-A7CC209AB510}" dt="2022-11-09T15:18:16.923" v="12094"/>
        <pc:sldMkLst>
          <pc:docMk/>
          <pc:sldMk cId="2232384779" sldId="611"/>
        </pc:sldMkLst>
        <pc:spChg chg="mod">
          <ac:chgData name="" userId="23ee0890e7de5afc" providerId="LiveId" clId="{9C508B9D-EB8C-4918-9856-A7CC209AB510}" dt="2022-11-09T15:14:07.555" v="11923"/>
          <ac:spMkLst>
            <pc:docMk/>
            <pc:sldMk cId="2232384779" sldId="611"/>
            <ac:spMk id="4" creationId="{1742BE13-BD81-4B29-8F9B-FFD13D5D7A8E}"/>
          </ac:spMkLst>
        </pc:spChg>
        <pc:spChg chg="mod">
          <ac:chgData name="" userId="23ee0890e7de5afc" providerId="LiveId" clId="{9C508B9D-EB8C-4918-9856-A7CC209AB510}" dt="2022-11-09T15:18:01.478" v="12084" actId="20577"/>
          <ac:spMkLst>
            <pc:docMk/>
            <pc:sldMk cId="2232384779" sldId="611"/>
            <ac:spMk id="6" creationId="{550E972F-1191-4991-B483-229BCF5B2B12}"/>
          </ac:spMkLst>
        </pc:spChg>
        <pc:grpChg chg="add mod">
          <ac:chgData name="" userId="23ee0890e7de5afc" providerId="LiveId" clId="{9C508B9D-EB8C-4918-9856-A7CC209AB510}" dt="2022-11-09T15:18:07.479" v="12087" actId="1036"/>
          <ac:grpSpMkLst>
            <pc:docMk/>
            <pc:sldMk cId="2232384779" sldId="611"/>
            <ac:grpSpMk id="2" creationId="{0F83B019-F3A4-46DA-9564-DD582680770F}"/>
          </ac:grpSpMkLst>
        </pc:grpChg>
        <pc:picChg chg="del">
          <ac:chgData name="" userId="23ee0890e7de5afc" providerId="LiveId" clId="{9C508B9D-EB8C-4918-9856-A7CC209AB510}" dt="2022-11-09T15:00:15.680" v="11623" actId="478"/>
          <ac:picMkLst>
            <pc:docMk/>
            <pc:sldMk cId="2232384779" sldId="611"/>
            <ac:picMk id="13" creationId="{B0DC2164-D935-4A96-B4D0-7D5F998CEF75}"/>
          </ac:picMkLst>
        </pc:picChg>
        <pc:picChg chg="add mod">
          <ac:chgData name="" userId="23ee0890e7de5afc" providerId="LiveId" clId="{9C508B9D-EB8C-4918-9856-A7CC209AB510}" dt="2022-11-09T15:17:52.045" v="12080" actId="164"/>
          <ac:picMkLst>
            <pc:docMk/>
            <pc:sldMk cId="2232384779" sldId="611"/>
            <ac:picMk id="17" creationId="{A87E7088-D3BF-4EE4-92A9-9FFABAE976D2}"/>
          </ac:picMkLst>
        </pc:picChg>
        <pc:picChg chg="add mod">
          <ac:chgData name="" userId="23ee0890e7de5afc" providerId="LiveId" clId="{9C508B9D-EB8C-4918-9856-A7CC209AB510}" dt="2022-11-09T15:17:52.045" v="12080" actId="164"/>
          <ac:picMkLst>
            <pc:docMk/>
            <pc:sldMk cId="2232384779" sldId="611"/>
            <ac:picMk id="21" creationId="{DF103B0D-9EF5-41BB-B959-31F1CDC21B8A}"/>
          </ac:picMkLst>
        </pc:picChg>
        <pc:picChg chg="add mod">
          <ac:chgData name="" userId="23ee0890e7de5afc" providerId="LiveId" clId="{9C508B9D-EB8C-4918-9856-A7CC209AB510}" dt="2022-11-09T15:17:52.045" v="12080" actId="164"/>
          <ac:picMkLst>
            <pc:docMk/>
            <pc:sldMk cId="2232384779" sldId="611"/>
            <ac:picMk id="22" creationId="{E89AE1D2-6B40-4D00-89BE-92FC8BA49736}"/>
          </ac:picMkLst>
        </pc:picChg>
      </pc:sldChg>
      <pc:sldChg chg="modSp add modAnim">
        <pc:chgData name="" userId="23ee0890e7de5afc" providerId="LiveId" clId="{9C508B9D-EB8C-4918-9856-A7CC209AB510}" dt="2022-11-09T15:09:59.133" v="11887"/>
        <pc:sldMkLst>
          <pc:docMk/>
          <pc:sldMk cId="293101707" sldId="612"/>
        </pc:sldMkLst>
        <pc:spChg chg="mod">
          <ac:chgData name="" userId="23ee0890e7de5afc" providerId="LiveId" clId="{9C508B9D-EB8C-4918-9856-A7CC209AB510}" dt="2022-11-09T15:08:41.799" v="11878" actId="20577"/>
          <ac:spMkLst>
            <pc:docMk/>
            <pc:sldMk cId="293101707" sldId="612"/>
            <ac:spMk id="6" creationId="{550E972F-1191-4991-B483-229BCF5B2B12}"/>
          </ac:spMkLst>
        </pc:spChg>
      </pc:sldChg>
      <pc:sldChg chg="addSp delSp modSp add del modAnim">
        <pc:chgData name="" userId="23ee0890e7de5afc" providerId="LiveId" clId="{9C508B9D-EB8C-4918-9856-A7CC209AB510}" dt="2022-11-09T15:57:56.996" v="12882" actId="108"/>
        <pc:sldMkLst>
          <pc:docMk/>
          <pc:sldMk cId="1652889919" sldId="613"/>
        </pc:sldMkLst>
        <pc:spChg chg="mod">
          <ac:chgData name="" userId="23ee0890e7de5afc" providerId="LiveId" clId="{9C508B9D-EB8C-4918-9856-A7CC209AB510}" dt="2022-11-09T15:57:56.996" v="12882" actId="108"/>
          <ac:spMkLst>
            <pc:docMk/>
            <pc:sldMk cId="1652889919" sldId="613"/>
            <ac:spMk id="6" creationId="{550E972F-1191-4991-B483-229BCF5B2B12}"/>
          </ac:spMkLst>
        </pc:spChg>
        <pc:picChg chg="add mod">
          <ac:chgData name="" userId="23ee0890e7de5afc" providerId="LiveId" clId="{9C508B9D-EB8C-4918-9856-A7CC209AB510}" dt="2022-11-09T15:57:50.487" v="12881" actId="1076"/>
          <ac:picMkLst>
            <pc:docMk/>
            <pc:sldMk cId="1652889919" sldId="613"/>
            <ac:picMk id="13" creationId="{BB089576-5244-41D4-A023-91ABFB35791A}"/>
          </ac:picMkLst>
        </pc:picChg>
        <pc:picChg chg="add del mod">
          <ac:chgData name="" userId="23ee0890e7de5afc" providerId="LiveId" clId="{9C508B9D-EB8C-4918-9856-A7CC209AB510}" dt="2022-11-09T15:11:58.657" v="11889" actId="478"/>
          <ac:picMkLst>
            <pc:docMk/>
            <pc:sldMk cId="1652889919" sldId="613"/>
            <ac:picMk id="17" creationId="{2EE1DA4E-00E1-407F-9A17-55DFA65E404E}"/>
          </ac:picMkLst>
        </pc:picChg>
      </pc:sldChg>
      <pc:sldChg chg="addSp delSp modSp add delAnim modAnim">
        <pc:chgData name="" userId="23ee0890e7de5afc" providerId="LiveId" clId="{9C508B9D-EB8C-4918-9856-A7CC209AB510}" dt="2022-11-09T15:25:36.807" v="12230"/>
        <pc:sldMkLst>
          <pc:docMk/>
          <pc:sldMk cId="1191051700" sldId="614"/>
        </pc:sldMkLst>
        <pc:spChg chg="mod">
          <ac:chgData name="" userId="23ee0890e7de5afc" providerId="LiveId" clId="{9C508B9D-EB8C-4918-9856-A7CC209AB510}" dt="2022-11-09T15:20:06.837" v="12099"/>
          <ac:spMkLst>
            <pc:docMk/>
            <pc:sldMk cId="1191051700" sldId="614"/>
            <ac:spMk id="4" creationId="{1742BE13-BD81-4B29-8F9B-FFD13D5D7A8E}"/>
          </ac:spMkLst>
        </pc:spChg>
        <pc:spChg chg="mod">
          <ac:chgData name="" userId="23ee0890e7de5afc" providerId="LiveId" clId="{9C508B9D-EB8C-4918-9856-A7CC209AB510}" dt="2022-11-09T15:24:56.425" v="12223" actId="20577"/>
          <ac:spMkLst>
            <pc:docMk/>
            <pc:sldMk cId="1191051700" sldId="614"/>
            <ac:spMk id="6" creationId="{550E972F-1191-4991-B483-229BCF5B2B12}"/>
          </ac:spMkLst>
        </pc:spChg>
        <pc:grpChg chg="del">
          <ac:chgData name="" userId="23ee0890e7de5afc" providerId="LiveId" clId="{9C508B9D-EB8C-4918-9856-A7CC209AB510}" dt="2022-11-09T15:19:57.347" v="12096" actId="478"/>
          <ac:grpSpMkLst>
            <pc:docMk/>
            <pc:sldMk cId="1191051700" sldId="614"/>
            <ac:grpSpMk id="2" creationId="{0F83B019-F3A4-46DA-9564-DD582680770F}"/>
          </ac:grpSpMkLst>
        </pc:grpChg>
        <pc:grpChg chg="add mod">
          <ac:chgData name="" userId="23ee0890e7de5afc" providerId="LiveId" clId="{9C508B9D-EB8C-4918-9856-A7CC209AB510}" dt="2022-11-09T15:25:20.555" v="12227" actId="1076"/>
          <ac:grpSpMkLst>
            <pc:docMk/>
            <pc:sldMk cId="1191051700" sldId="614"/>
            <ac:grpSpMk id="23" creationId="{2E65DE49-8A1A-4D7A-8B2D-C5F50CDD2978}"/>
          </ac:grpSpMkLst>
        </pc:grpChg>
        <pc:grpChg chg="add mod">
          <ac:chgData name="" userId="23ee0890e7de5afc" providerId="LiveId" clId="{9C508B9D-EB8C-4918-9856-A7CC209AB510}" dt="2022-11-09T15:25:26.632" v="12228" actId="1076"/>
          <ac:grpSpMkLst>
            <pc:docMk/>
            <pc:sldMk cId="1191051700" sldId="614"/>
            <ac:grpSpMk id="27" creationId="{3E866C7C-2861-4AAD-9C8D-281315C560D5}"/>
          </ac:grpSpMkLst>
        </pc:grpChg>
      </pc:sldChg>
      <pc:sldChg chg="addSp delSp modSp add delAnim modAnim">
        <pc:chgData name="" userId="23ee0890e7de5afc" providerId="LiveId" clId="{9C508B9D-EB8C-4918-9856-A7CC209AB510}" dt="2022-11-09T15:40:38.730" v="12516" actId="1076"/>
        <pc:sldMkLst>
          <pc:docMk/>
          <pc:sldMk cId="1411048442" sldId="615"/>
        </pc:sldMkLst>
        <pc:spChg chg="mod">
          <ac:chgData name="" userId="23ee0890e7de5afc" providerId="LiveId" clId="{9C508B9D-EB8C-4918-9856-A7CC209AB510}" dt="2022-11-09T15:40:18.489" v="12514" actId="255"/>
          <ac:spMkLst>
            <pc:docMk/>
            <pc:sldMk cId="1411048442" sldId="615"/>
            <ac:spMk id="6" creationId="{550E972F-1191-4991-B483-229BCF5B2B12}"/>
          </ac:spMkLst>
        </pc:spChg>
        <pc:grpChg chg="del">
          <ac:chgData name="" userId="23ee0890e7de5afc" providerId="LiveId" clId="{9C508B9D-EB8C-4918-9856-A7CC209AB510}" dt="2022-11-09T15:27:12.419" v="12233" actId="478"/>
          <ac:grpSpMkLst>
            <pc:docMk/>
            <pc:sldMk cId="1411048442" sldId="615"/>
            <ac:grpSpMk id="23" creationId="{2E65DE49-8A1A-4D7A-8B2D-C5F50CDD2978}"/>
          </ac:grpSpMkLst>
        </pc:grpChg>
        <pc:grpChg chg="del">
          <ac:chgData name="" userId="23ee0890e7de5afc" providerId="LiveId" clId="{9C508B9D-EB8C-4918-9856-A7CC209AB510}" dt="2022-11-09T15:27:10.942" v="12232" actId="478"/>
          <ac:grpSpMkLst>
            <pc:docMk/>
            <pc:sldMk cId="1411048442" sldId="615"/>
            <ac:grpSpMk id="27" creationId="{3E866C7C-2861-4AAD-9C8D-281315C560D5}"/>
          </ac:grpSpMkLst>
        </pc:grpChg>
        <pc:grpChg chg="add del mod">
          <ac:chgData name="" userId="23ee0890e7de5afc" providerId="LiveId" clId="{9C508B9D-EB8C-4918-9856-A7CC209AB510}" dt="2022-11-09T15:35:22.068" v="12420" actId="478"/>
          <ac:grpSpMkLst>
            <pc:docMk/>
            <pc:sldMk cId="1411048442" sldId="615"/>
            <ac:grpSpMk id="52" creationId="{4691365B-DF15-4BD0-B672-4197A68C7CFB}"/>
          </ac:grpSpMkLst>
        </pc:grpChg>
        <pc:graphicFrameChg chg="add del mod">
          <ac:chgData name="" userId="23ee0890e7de5afc" providerId="LiveId" clId="{9C508B9D-EB8C-4918-9856-A7CC209AB510}" dt="2022-11-09T15:35:24.354" v="12421" actId="478"/>
          <ac:graphicFrameMkLst>
            <pc:docMk/>
            <pc:sldMk cId="1411048442" sldId="615"/>
            <ac:graphicFrameMk id="83" creationId="{1B9CC19E-EE02-48F4-9F5F-983F14BBDAFA}"/>
          </ac:graphicFrameMkLst>
        </pc:graphicFrameChg>
        <pc:picChg chg="add del mod">
          <ac:chgData name="" userId="23ee0890e7de5afc" providerId="LiveId" clId="{9C508B9D-EB8C-4918-9856-A7CC209AB510}" dt="2022-11-09T15:35:18.188" v="12419" actId="478"/>
          <ac:picMkLst>
            <pc:docMk/>
            <pc:sldMk cId="1411048442" sldId="615"/>
            <ac:picMk id="51" creationId="{4E6D474F-1854-413D-8834-AFEC4C1B86F4}"/>
          </ac:picMkLst>
        </pc:picChg>
        <pc:picChg chg="add mod">
          <ac:chgData name="" userId="23ee0890e7de5afc" providerId="LiveId" clId="{9C508B9D-EB8C-4918-9856-A7CC209AB510}" dt="2022-11-09T15:40:38.730" v="12516" actId="1076"/>
          <ac:picMkLst>
            <pc:docMk/>
            <pc:sldMk cId="1411048442" sldId="615"/>
            <ac:picMk id="84" creationId="{B5506899-2E2F-41A0-8D0C-78FFA7146BF7}"/>
          </ac:picMkLst>
        </pc:picChg>
      </pc:sldChg>
      <pc:sldChg chg="addSp modSp add modAnim">
        <pc:chgData name="" userId="23ee0890e7de5afc" providerId="LiveId" clId="{9C508B9D-EB8C-4918-9856-A7CC209AB510}" dt="2022-11-09T15:53:49.606" v="12721" actId="1036"/>
        <pc:sldMkLst>
          <pc:docMk/>
          <pc:sldMk cId="2625432521" sldId="616"/>
        </pc:sldMkLst>
        <pc:spChg chg="add mod">
          <ac:chgData name="" userId="23ee0890e7de5afc" providerId="LiveId" clId="{9C508B9D-EB8C-4918-9856-A7CC209AB510}" dt="2022-11-09T15:53:38.556" v="12715" actId="1076"/>
          <ac:spMkLst>
            <pc:docMk/>
            <pc:sldMk cId="2625432521" sldId="616"/>
            <ac:spMk id="2" creationId="{C4084D13-5645-4673-B478-71D5F9807A59}"/>
          </ac:spMkLst>
        </pc:spChg>
        <pc:spChg chg="mod">
          <ac:chgData name="" userId="23ee0890e7de5afc" providerId="LiveId" clId="{9C508B9D-EB8C-4918-9856-A7CC209AB510}" dt="2022-11-09T15:53:16.692" v="12710" actId="20577"/>
          <ac:spMkLst>
            <pc:docMk/>
            <pc:sldMk cId="2625432521" sldId="616"/>
            <ac:spMk id="6" creationId="{550E972F-1191-4991-B483-229BCF5B2B12}"/>
          </ac:spMkLst>
        </pc:spChg>
        <pc:picChg chg="add mod">
          <ac:chgData name="" userId="23ee0890e7de5afc" providerId="LiveId" clId="{9C508B9D-EB8C-4918-9856-A7CC209AB510}" dt="2022-11-09T15:53:49.606" v="12721" actId="1036"/>
          <ac:picMkLst>
            <pc:docMk/>
            <pc:sldMk cId="2625432521" sldId="616"/>
            <ac:picMk id="13" creationId="{AF6376B0-81D8-4880-B0DC-3445A9E7EDDE}"/>
          </ac:picMkLst>
        </pc:picChg>
      </pc:sldChg>
      <pc:sldChg chg="modSp add modAnim">
        <pc:chgData name="" userId="23ee0890e7de5afc" providerId="LiveId" clId="{9C508B9D-EB8C-4918-9856-A7CC209AB510}" dt="2022-11-09T15:57:17.834" v="12873"/>
        <pc:sldMkLst>
          <pc:docMk/>
          <pc:sldMk cId="2503109429" sldId="617"/>
        </pc:sldMkLst>
        <pc:spChg chg="mod">
          <ac:chgData name="" userId="23ee0890e7de5afc" providerId="LiveId" clId="{9C508B9D-EB8C-4918-9856-A7CC209AB510}" dt="2022-11-09T15:57:05.041" v="12872" actId="12"/>
          <ac:spMkLst>
            <pc:docMk/>
            <pc:sldMk cId="2503109429" sldId="617"/>
            <ac:spMk id="6" creationId="{550E972F-1191-4991-B483-229BCF5B2B12}"/>
          </ac:spMkLst>
        </pc:spChg>
      </pc:sldChg>
      <pc:sldChg chg="addSp modSp add modAnim">
        <pc:chgData name="" userId="23ee0890e7de5afc" providerId="LiveId" clId="{9C508B9D-EB8C-4918-9856-A7CC209AB510}" dt="2022-11-09T15:42:10.439" v="12525"/>
        <pc:sldMkLst>
          <pc:docMk/>
          <pc:sldMk cId="1378856580" sldId="620"/>
        </pc:sldMkLst>
        <pc:spChg chg="mod">
          <ac:chgData name="" userId="23ee0890e7de5afc" providerId="LiveId" clId="{9C508B9D-EB8C-4918-9856-A7CC209AB510}" dt="2022-11-09T15:40:06.652" v="12512" actId="12"/>
          <ac:spMkLst>
            <pc:docMk/>
            <pc:sldMk cId="1378856580" sldId="620"/>
            <ac:spMk id="6" creationId="{550E972F-1191-4991-B483-229BCF5B2B12}"/>
          </ac:spMkLst>
        </pc:spChg>
        <pc:grpChg chg="add mod">
          <ac:chgData name="" userId="23ee0890e7de5afc" providerId="LiveId" clId="{9C508B9D-EB8C-4918-9856-A7CC209AB510}" dt="2022-11-09T15:41:10.216" v="12520" actId="1076"/>
          <ac:grpSpMkLst>
            <pc:docMk/>
            <pc:sldMk cId="1378856580" sldId="620"/>
            <ac:grpSpMk id="13" creationId="{5F678351-DCCB-413F-BC50-62C1C082EE43}"/>
          </ac:grpSpMkLst>
        </pc:grpChg>
        <pc:graphicFrameChg chg="add mod">
          <ac:chgData name="" userId="23ee0890e7de5afc" providerId="LiveId" clId="{9C508B9D-EB8C-4918-9856-A7CC209AB510}" dt="2022-11-09T15:41:04.825" v="12519" actId="1076"/>
          <ac:graphicFrameMkLst>
            <pc:docMk/>
            <pc:sldMk cId="1378856580" sldId="620"/>
            <ac:graphicFrameMk id="50" creationId="{09322435-B127-432A-9383-0C5D549E4CE8}"/>
          </ac:graphicFrameMkLst>
        </pc:graphicFrameChg>
      </pc:sldChg>
      <pc:sldChg chg="modSp add modAnim">
        <pc:chgData name="" userId="23ee0890e7de5afc" providerId="LiveId" clId="{9C508B9D-EB8C-4918-9856-A7CC209AB510}" dt="2022-11-09T15:42:27.249" v="12531"/>
        <pc:sldMkLst>
          <pc:docMk/>
          <pc:sldMk cId="812797164" sldId="621"/>
        </pc:sldMkLst>
        <pc:spChg chg="mod">
          <ac:chgData name="" userId="23ee0890e7de5afc" providerId="LiveId" clId="{9C508B9D-EB8C-4918-9856-A7CC209AB510}" dt="2022-11-09T15:42:20.132" v="12527" actId="6549"/>
          <ac:spMkLst>
            <pc:docMk/>
            <pc:sldMk cId="812797164" sldId="621"/>
            <ac:spMk id="6" creationId="{550E972F-1191-4991-B483-229BCF5B2B12}"/>
          </ac:spMkLst>
        </pc:spChg>
      </pc:sldChg>
      <pc:sldChg chg="addSp delSp modSp add del delAnim">
        <pc:chgData name="" userId="23ee0890e7de5afc" providerId="LiveId" clId="{9C508B9D-EB8C-4918-9856-A7CC209AB510}" dt="2022-11-09T16:01:03.951" v="12925" actId="2696"/>
        <pc:sldMkLst>
          <pc:docMk/>
          <pc:sldMk cId="221513916" sldId="624"/>
        </pc:sldMkLst>
        <pc:spChg chg="mod">
          <ac:chgData name="" userId="23ee0890e7de5afc" providerId="LiveId" clId="{9C508B9D-EB8C-4918-9856-A7CC209AB510}" dt="2022-11-09T16:00:06.893" v="12919"/>
          <ac:spMkLst>
            <pc:docMk/>
            <pc:sldMk cId="221513916" sldId="624"/>
            <ac:spMk id="6" creationId="{550E972F-1191-4991-B483-229BCF5B2B12}"/>
          </ac:spMkLst>
        </pc:spChg>
        <pc:grpChg chg="del">
          <ac:chgData name="" userId="23ee0890e7de5afc" providerId="LiveId" clId="{9C508B9D-EB8C-4918-9856-A7CC209AB510}" dt="2022-11-09T16:00:11.163" v="12920" actId="478"/>
          <ac:grpSpMkLst>
            <pc:docMk/>
            <pc:sldMk cId="221513916" sldId="624"/>
            <ac:grpSpMk id="23" creationId="{2E65DE49-8A1A-4D7A-8B2D-C5F50CDD2978}"/>
          </ac:grpSpMkLst>
        </pc:grpChg>
        <pc:grpChg chg="del">
          <ac:chgData name="" userId="23ee0890e7de5afc" providerId="LiveId" clId="{9C508B9D-EB8C-4918-9856-A7CC209AB510}" dt="2022-11-09T16:00:16.971" v="12921" actId="478"/>
          <ac:grpSpMkLst>
            <pc:docMk/>
            <pc:sldMk cId="221513916" sldId="624"/>
            <ac:grpSpMk id="27" creationId="{3E866C7C-2861-4AAD-9C8D-281315C560D5}"/>
          </ac:grpSpMkLst>
        </pc:grpChg>
        <pc:picChg chg="add mod">
          <ac:chgData name="" userId="23ee0890e7de5afc" providerId="LiveId" clId="{9C508B9D-EB8C-4918-9856-A7CC209AB510}" dt="2022-11-09T16:00:21.727" v="12923" actId="1076"/>
          <ac:picMkLst>
            <pc:docMk/>
            <pc:sldMk cId="221513916" sldId="624"/>
            <ac:picMk id="51" creationId="{67FC56A6-D5F9-4743-A065-E48E076594A0}"/>
          </ac:picMkLst>
        </pc:picChg>
      </pc:sldChg>
      <pc:sldChg chg="modSp add ord modAnim">
        <pc:chgData name="" userId="23ee0890e7de5afc" providerId="LiveId" clId="{9C508B9D-EB8C-4918-9856-A7CC209AB510}" dt="2022-11-09T16:04:17.055" v="12968"/>
        <pc:sldMkLst>
          <pc:docMk/>
          <pc:sldMk cId="3600087002" sldId="625"/>
        </pc:sldMkLst>
        <pc:spChg chg="mod">
          <ac:chgData name="" userId="23ee0890e7de5afc" providerId="LiveId" clId="{9C508B9D-EB8C-4918-9856-A7CC209AB510}" dt="2022-11-09T16:01:27.017" v="12937" actId="20577"/>
          <ac:spMkLst>
            <pc:docMk/>
            <pc:sldMk cId="3600087002" sldId="625"/>
            <ac:spMk id="4" creationId="{1742BE13-BD81-4B29-8F9B-FFD13D5D7A8E}"/>
          </ac:spMkLst>
        </pc:spChg>
        <pc:spChg chg="mod">
          <ac:chgData name="" userId="23ee0890e7de5afc" providerId="LiveId" clId="{9C508B9D-EB8C-4918-9856-A7CC209AB510}" dt="2022-11-09T16:03:59.194" v="12965"/>
          <ac:spMkLst>
            <pc:docMk/>
            <pc:sldMk cId="3600087002" sldId="625"/>
            <ac:spMk id="6" creationId="{550E972F-1191-4991-B483-229BCF5B2B12}"/>
          </ac:spMkLst>
        </pc:spChg>
      </pc:sldChg>
      <pc:sldChg chg="addSp modSp add ord modAnim">
        <pc:chgData name="" userId="23ee0890e7de5afc" providerId="LiveId" clId="{9C508B9D-EB8C-4918-9856-A7CC209AB510}" dt="2022-11-09T16:06:04.393" v="13040" actId="1076"/>
        <pc:sldMkLst>
          <pc:docMk/>
          <pc:sldMk cId="2071520155" sldId="626"/>
        </pc:sldMkLst>
        <pc:spChg chg="mod">
          <ac:chgData name="" userId="23ee0890e7de5afc" providerId="LiveId" clId="{9C508B9D-EB8C-4918-9856-A7CC209AB510}" dt="2022-11-09T16:04:36.238" v="12979" actId="20577"/>
          <ac:spMkLst>
            <pc:docMk/>
            <pc:sldMk cId="2071520155" sldId="626"/>
            <ac:spMk id="4" creationId="{1742BE13-BD81-4B29-8F9B-FFD13D5D7A8E}"/>
          </ac:spMkLst>
        </pc:spChg>
        <pc:spChg chg="mod">
          <ac:chgData name="" userId="23ee0890e7de5afc" providerId="LiveId" clId="{9C508B9D-EB8C-4918-9856-A7CC209AB510}" dt="2022-11-09T16:05:31.541" v="13038"/>
          <ac:spMkLst>
            <pc:docMk/>
            <pc:sldMk cId="2071520155" sldId="626"/>
            <ac:spMk id="6" creationId="{550E972F-1191-4991-B483-229BCF5B2B12}"/>
          </ac:spMkLst>
        </pc:spChg>
        <pc:picChg chg="add mod">
          <ac:chgData name="" userId="23ee0890e7de5afc" providerId="LiveId" clId="{9C508B9D-EB8C-4918-9856-A7CC209AB510}" dt="2022-11-09T16:06:04.393" v="13040" actId="1076"/>
          <ac:picMkLst>
            <pc:docMk/>
            <pc:sldMk cId="2071520155" sldId="626"/>
            <ac:picMk id="13" creationId="{30A6B895-2E40-4318-9AF8-95205F83CF40}"/>
          </ac:picMkLst>
        </pc:picChg>
      </pc:sldChg>
    </pc:docChg>
  </pc:docChgLst>
  <pc:docChgLst>
    <pc:chgData userId="23ee0890e7de5afc" providerId="LiveId" clId="{D7F1D297-EF2D-4A83-A61F-4AF81D8943CB}"/>
    <pc:docChg chg="undo custSel addSld delSld modSld sldOrd">
      <pc:chgData name="" userId="23ee0890e7de5afc" providerId="LiveId" clId="{D7F1D297-EF2D-4A83-A61F-4AF81D8943CB}" dt="2022-10-26T15:38:09.093" v="5576"/>
      <pc:docMkLst>
        <pc:docMk/>
      </pc:docMkLst>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8T13:19:51.437"/>
    </inkml:context>
    <inkml:brush xml:id="br0">
      <inkml:brushProperty name="width" value="0.05" units="cm"/>
      <inkml:brushProperty name="height" value="0.05" units="cm"/>
    </inkml:brush>
  </inkml:definitions>
  <inkml:trace contextRef="#ctx0" brushRef="#br0">0 1 5527 0 0,'0'0'240'0'0,"0"0"56"0"0,0 0-232 0 0,0 0-64 0 0,0 0 0 0 0,0 0 0 0 0,0 0 592 0 0,0 0 112 0 0,0 0 16 0 0,0 0 8 0 0,0 0-600 0 0,0 0-128 0 0,0 0 0 0 0,13 4 0 0 0,-13-4 0 0 0,0 0 0 0 0,11 2 0 0 0,-11-2-3624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A521E-4FC9-41C1-9939-8FD5DD4D8D29}" type="datetimeFigureOut">
              <a:rPr lang="zh-CN" altLang="en-US" smtClean="0"/>
              <a:t>2022/11/30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75A44-6DE2-4BFF-81DD-F4E70CEE31A4}" type="slidenum">
              <a:rPr lang="zh-CN" altLang="en-US" smtClean="0"/>
              <a:t>‹#›</a:t>
            </a:fld>
            <a:endParaRPr lang="zh-CN" altLang="en-US"/>
          </a:p>
        </p:txBody>
      </p:sp>
    </p:spTree>
    <p:extLst>
      <p:ext uri="{BB962C8B-B14F-4D97-AF65-F5344CB8AC3E}">
        <p14:creationId xmlns:p14="http://schemas.microsoft.com/office/powerpoint/2010/main" val="425656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a:t>
            </a:fld>
            <a:endParaRPr lang="zh-CN" altLang="en-US"/>
          </a:p>
        </p:txBody>
      </p:sp>
    </p:spTree>
    <p:extLst>
      <p:ext uri="{BB962C8B-B14F-4D97-AF65-F5344CB8AC3E}">
        <p14:creationId xmlns:p14="http://schemas.microsoft.com/office/powerpoint/2010/main" val="1022539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a:t>
            </a:fld>
            <a:endParaRPr lang="zh-CN" altLang="en-US"/>
          </a:p>
        </p:txBody>
      </p:sp>
    </p:spTree>
    <p:extLst>
      <p:ext uri="{BB962C8B-B14F-4D97-AF65-F5344CB8AC3E}">
        <p14:creationId xmlns:p14="http://schemas.microsoft.com/office/powerpoint/2010/main" val="15631211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100</a:t>
            </a:fld>
            <a:endParaRPr lang="zh-CN" altLang="en-US"/>
          </a:p>
        </p:txBody>
      </p:sp>
    </p:spTree>
    <p:extLst>
      <p:ext uri="{BB962C8B-B14F-4D97-AF65-F5344CB8AC3E}">
        <p14:creationId xmlns:p14="http://schemas.microsoft.com/office/powerpoint/2010/main" val="2950681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101</a:t>
            </a:fld>
            <a:endParaRPr lang="zh-CN" altLang="en-US"/>
          </a:p>
        </p:txBody>
      </p:sp>
    </p:spTree>
    <p:extLst>
      <p:ext uri="{BB962C8B-B14F-4D97-AF65-F5344CB8AC3E}">
        <p14:creationId xmlns:p14="http://schemas.microsoft.com/office/powerpoint/2010/main" val="3252556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102</a:t>
            </a:fld>
            <a:endParaRPr lang="zh-CN" altLang="en-US"/>
          </a:p>
        </p:txBody>
      </p:sp>
    </p:spTree>
    <p:extLst>
      <p:ext uri="{BB962C8B-B14F-4D97-AF65-F5344CB8AC3E}">
        <p14:creationId xmlns:p14="http://schemas.microsoft.com/office/powerpoint/2010/main" val="20956128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103</a:t>
            </a:fld>
            <a:endParaRPr lang="zh-CN" altLang="en-US"/>
          </a:p>
        </p:txBody>
      </p:sp>
    </p:spTree>
    <p:extLst>
      <p:ext uri="{BB962C8B-B14F-4D97-AF65-F5344CB8AC3E}">
        <p14:creationId xmlns:p14="http://schemas.microsoft.com/office/powerpoint/2010/main" val="5612076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104</a:t>
            </a:fld>
            <a:endParaRPr lang="zh-CN" altLang="en-US"/>
          </a:p>
        </p:txBody>
      </p:sp>
    </p:spTree>
    <p:extLst>
      <p:ext uri="{BB962C8B-B14F-4D97-AF65-F5344CB8AC3E}">
        <p14:creationId xmlns:p14="http://schemas.microsoft.com/office/powerpoint/2010/main" val="35356703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105</a:t>
            </a:fld>
            <a:endParaRPr lang="zh-CN" altLang="en-US"/>
          </a:p>
        </p:txBody>
      </p:sp>
    </p:spTree>
    <p:extLst>
      <p:ext uri="{BB962C8B-B14F-4D97-AF65-F5344CB8AC3E}">
        <p14:creationId xmlns:p14="http://schemas.microsoft.com/office/powerpoint/2010/main" val="36207261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Wingdings 2" panose="05020102010507070707" pitchFamily="18" charset="2"/>
              </a:rPr>
              <a:t></a:t>
            </a:r>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106</a:t>
            </a:fld>
            <a:endParaRPr lang="zh-CN" altLang="en-US"/>
          </a:p>
        </p:txBody>
      </p:sp>
    </p:spTree>
    <p:extLst>
      <p:ext uri="{BB962C8B-B14F-4D97-AF65-F5344CB8AC3E}">
        <p14:creationId xmlns:p14="http://schemas.microsoft.com/office/powerpoint/2010/main" val="2452553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107</a:t>
            </a:fld>
            <a:endParaRPr lang="zh-CN" altLang="en-US"/>
          </a:p>
        </p:txBody>
      </p:sp>
    </p:spTree>
    <p:extLst>
      <p:ext uri="{BB962C8B-B14F-4D97-AF65-F5344CB8AC3E}">
        <p14:creationId xmlns:p14="http://schemas.microsoft.com/office/powerpoint/2010/main" val="41619297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108</a:t>
            </a:fld>
            <a:endParaRPr lang="zh-CN" altLang="en-US"/>
          </a:p>
        </p:txBody>
      </p:sp>
    </p:spTree>
    <p:extLst>
      <p:ext uri="{BB962C8B-B14F-4D97-AF65-F5344CB8AC3E}">
        <p14:creationId xmlns:p14="http://schemas.microsoft.com/office/powerpoint/2010/main" val="25634603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109</a:t>
            </a:fld>
            <a:endParaRPr lang="zh-CN" altLang="en-US"/>
          </a:p>
        </p:txBody>
      </p:sp>
    </p:spTree>
    <p:extLst>
      <p:ext uri="{BB962C8B-B14F-4D97-AF65-F5344CB8AC3E}">
        <p14:creationId xmlns:p14="http://schemas.microsoft.com/office/powerpoint/2010/main" val="208003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a:t>
            </a:fld>
            <a:endParaRPr lang="zh-CN" altLang="en-US"/>
          </a:p>
        </p:txBody>
      </p:sp>
    </p:spTree>
    <p:extLst>
      <p:ext uri="{BB962C8B-B14F-4D97-AF65-F5344CB8AC3E}">
        <p14:creationId xmlns:p14="http://schemas.microsoft.com/office/powerpoint/2010/main" val="42464517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110</a:t>
            </a:fld>
            <a:endParaRPr lang="zh-CN" altLang="en-US"/>
          </a:p>
        </p:txBody>
      </p:sp>
    </p:spTree>
    <p:extLst>
      <p:ext uri="{BB962C8B-B14F-4D97-AF65-F5344CB8AC3E}">
        <p14:creationId xmlns:p14="http://schemas.microsoft.com/office/powerpoint/2010/main" val="17383891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111</a:t>
            </a:fld>
            <a:endParaRPr lang="zh-CN" altLang="en-US"/>
          </a:p>
        </p:txBody>
      </p:sp>
    </p:spTree>
    <p:extLst>
      <p:ext uri="{BB962C8B-B14F-4D97-AF65-F5344CB8AC3E}">
        <p14:creationId xmlns:p14="http://schemas.microsoft.com/office/powerpoint/2010/main" val="31535991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112</a:t>
            </a:fld>
            <a:endParaRPr lang="zh-CN" altLang="en-US"/>
          </a:p>
        </p:txBody>
      </p:sp>
    </p:spTree>
    <p:extLst>
      <p:ext uri="{BB962C8B-B14F-4D97-AF65-F5344CB8AC3E}">
        <p14:creationId xmlns:p14="http://schemas.microsoft.com/office/powerpoint/2010/main" val="42673980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113</a:t>
            </a:fld>
            <a:endParaRPr lang="zh-CN" altLang="en-US"/>
          </a:p>
        </p:txBody>
      </p:sp>
    </p:spTree>
    <p:extLst>
      <p:ext uri="{BB962C8B-B14F-4D97-AF65-F5344CB8AC3E}">
        <p14:creationId xmlns:p14="http://schemas.microsoft.com/office/powerpoint/2010/main" val="10994091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114</a:t>
            </a:fld>
            <a:endParaRPr lang="zh-CN" altLang="en-US"/>
          </a:p>
        </p:txBody>
      </p:sp>
    </p:spTree>
    <p:extLst>
      <p:ext uri="{BB962C8B-B14F-4D97-AF65-F5344CB8AC3E}">
        <p14:creationId xmlns:p14="http://schemas.microsoft.com/office/powerpoint/2010/main" val="12352262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115</a:t>
            </a:fld>
            <a:endParaRPr lang="zh-CN" altLang="en-US"/>
          </a:p>
        </p:txBody>
      </p:sp>
    </p:spTree>
    <p:extLst>
      <p:ext uri="{BB962C8B-B14F-4D97-AF65-F5344CB8AC3E}">
        <p14:creationId xmlns:p14="http://schemas.microsoft.com/office/powerpoint/2010/main" val="2908572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116</a:t>
            </a:fld>
            <a:endParaRPr lang="zh-CN" altLang="en-US"/>
          </a:p>
        </p:txBody>
      </p:sp>
    </p:spTree>
    <p:extLst>
      <p:ext uri="{BB962C8B-B14F-4D97-AF65-F5344CB8AC3E}">
        <p14:creationId xmlns:p14="http://schemas.microsoft.com/office/powerpoint/2010/main" val="5983743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117</a:t>
            </a:fld>
            <a:endParaRPr lang="zh-CN" altLang="en-US"/>
          </a:p>
        </p:txBody>
      </p:sp>
    </p:spTree>
    <p:extLst>
      <p:ext uri="{BB962C8B-B14F-4D97-AF65-F5344CB8AC3E}">
        <p14:creationId xmlns:p14="http://schemas.microsoft.com/office/powerpoint/2010/main" val="21162602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118</a:t>
            </a:fld>
            <a:endParaRPr lang="zh-CN" altLang="en-US"/>
          </a:p>
        </p:txBody>
      </p:sp>
    </p:spTree>
    <p:extLst>
      <p:ext uri="{BB962C8B-B14F-4D97-AF65-F5344CB8AC3E}">
        <p14:creationId xmlns:p14="http://schemas.microsoft.com/office/powerpoint/2010/main" val="31211417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119</a:t>
            </a:fld>
            <a:endParaRPr lang="zh-CN" altLang="en-US"/>
          </a:p>
        </p:txBody>
      </p:sp>
    </p:spTree>
    <p:extLst>
      <p:ext uri="{BB962C8B-B14F-4D97-AF65-F5344CB8AC3E}">
        <p14:creationId xmlns:p14="http://schemas.microsoft.com/office/powerpoint/2010/main" val="506186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a:t>
            </a:fld>
            <a:endParaRPr lang="zh-CN" altLang="en-US"/>
          </a:p>
        </p:txBody>
      </p:sp>
    </p:spTree>
    <p:extLst>
      <p:ext uri="{BB962C8B-B14F-4D97-AF65-F5344CB8AC3E}">
        <p14:creationId xmlns:p14="http://schemas.microsoft.com/office/powerpoint/2010/main" val="36238773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120</a:t>
            </a:fld>
            <a:endParaRPr lang="zh-CN" altLang="en-US"/>
          </a:p>
        </p:txBody>
      </p:sp>
    </p:spTree>
    <p:extLst>
      <p:ext uri="{BB962C8B-B14F-4D97-AF65-F5344CB8AC3E}">
        <p14:creationId xmlns:p14="http://schemas.microsoft.com/office/powerpoint/2010/main" val="11365224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121</a:t>
            </a:fld>
            <a:endParaRPr lang="zh-CN" altLang="en-US"/>
          </a:p>
        </p:txBody>
      </p:sp>
    </p:spTree>
    <p:extLst>
      <p:ext uri="{BB962C8B-B14F-4D97-AF65-F5344CB8AC3E}">
        <p14:creationId xmlns:p14="http://schemas.microsoft.com/office/powerpoint/2010/main" val="20869600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122</a:t>
            </a:fld>
            <a:endParaRPr lang="zh-CN" altLang="en-US"/>
          </a:p>
        </p:txBody>
      </p:sp>
    </p:spTree>
    <p:extLst>
      <p:ext uri="{BB962C8B-B14F-4D97-AF65-F5344CB8AC3E}">
        <p14:creationId xmlns:p14="http://schemas.microsoft.com/office/powerpoint/2010/main" val="7755912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123</a:t>
            </a:fld>
            <a:endParaRPr lang="zh-CN" altLang="en-US"/>
          </a:p>
        </p:txBody>
      </p:sp>
    </p:spTree>
    <p:extLst>
      <p:ext uri="{BB962C8B-B14F-4D97-AF65-F5344CB8AC3E}">
        <p14:creationId xmlns:p14="http://schemas.microsoft.com/office/powerpoint/2010/main" val="31603285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124</a:t>
            </a:fld>
            <a:endParaRPr lang="zh-CN" altLang="en-US"/>
          </a:p>
        </p:txBody>
      </p:sp>
    </p:spTree>
    <p:extLst>
      <p:ext uri="{BB962C8B-B14F-4D97-AF65-F5344CB8AC3E}">
        <p14:creationId xmlns:p14="http://schemas.microsoft.com/office/powerpoint/2010/main" val="30356605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125</a:t>
            </a:fld>
            <a:endParaRPr lang="zh-CN" altLang="en-US"/>
          </a:p>
        </p:txBody>
      </p:sp>
    </p:spTree>
    <p:extLst>
      <p:ext uri="{BB962C8B-B14F-4D97-AF65-F5344CB8AC3E}">
        <p14:creationId xmlns:p14="http://schemas.microsoft.com/office/powerpoint/2010/main" val="33684221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126</a:t>
            </a:fld>
            <a:endParaRPr lang="zh-CN" altLang="en-US"/>
          </a:p>
        </p:txBody>
      </p:sp>
    </p:spTree>
    <p:extLst>
      <p:ext uri="{BB962C8B-B14F-4D97-AF65-F5344CB8AC3E}">
        <p14:creationId xmlns:p14="http://schemas.microsoft.com/office/powerpoint/2010/main" val="4760094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127</a:t>
            </a:fld>
            <a:endParaRPr lang="zh-CN" altLang="en-US"/>
          </a:p>
        </p:txBody>
      </p:sp>
    </p:spTree>
    <p:extLst>
      <p:ext uri="{BB962C8B-B14F-4D97-AF65-F5344CB8AC3E}">
        <p14:creationId xmlns:p14="http://schemas.microsoft.com/office/powerpoint/2010/main" val="41604244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128</a:t>
            </a:fld>
            <a:endParaRPr lang="zh-CN" altLang="en-US"/>
          </a:p>
        </p:txBody>
      </p:sp>
    </p:spTree>
    <p:extLst>
      <p:ext uri="{BB962C8B-B14F-4D97-AF65-F5344CB8AC3E}">
        <p14:creationId xmlns:p14="http://schemas.microsoft.com/office/powerpoint/2010/main" val="8920886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129</a:t>
            </a:fld>
            <a:endParaRPr lang="zh-CN" altLang="en-US"/>
          </a:p>
        </p:txBody>
      </p:sp>
    </p:spTree>
    <p:extLst>
      <p:ext uri="{BB962C8B-B14F-4D97-AF65-F5344CB8AC3E}">
        <p14:creationId xmlns:p14="http://schemas.microsoft.com/office/powerpoint/2010/main" val="224292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a:t>
            </a:fld>
            <a:endParaRPr lang="zh-CN" altLang="en-US"/>
          </a:p>
        </p:txBody>
      </p:sp>
    </p:spTree>
    <p:extLst>
      <p:ext uri="{BB962C8B-B14F-4D97-AF65-F5344CB8AC3E}">
        <p14:creationId xmlns:p14="http://schemas.microsoft.com/office/powerpoint/2010/main" val="12969334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130</a:t>
            </a:fld>
            <a:endParaRPr lang="zh-CN" altLang="en-US"/>
          </a:p>
        </p:txBody>
      </p:sp>
    </p:spTree>
    <p:extLst>
      <p:ext uri="{BB962C8B-B14F-4D97-AF65-F5344CB8AC3E}">
        <p14:creationId xmlns:p14="http://schemas.microsoft.com/office/powerpoint/2010/main" val="11804947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131</a:t>
            </a:fld>
            <a:endParaRPr lang="zh-CN" altLang="en-US"/>
          </a:p>
        </p:txBody>
      </p:sp>
    </p:spTree>
    <p:extLst>
      <p:ext uri="{BB962C8B-B14F-4D97-AF65-F5344CB8AC3E}">
        <p14:creationId xmlns:p14="http://schemas.microsoft.com/office/powerpoint/2010/main" val="40631810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132</a:t>
            </a:fld>
            <a:endParaRPr lang="zh-CN" altLang="en-US"/>
          </a:p>
        </p:txBody>
      </p:sp>
    </p:spTree>
    <p:extLst>
      <p:ext uri="{BB962C8B-B14F-4D97-AF65-F5344CB8AC3E}">
        <p14:creationId xmlns:p14="http://schemas.microsoft.com/office/powerpoint/2010/main" val="33212768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133</a:t>
            </a:fld>
            <a:endParaRPr lang="zh-CN" altLang="en-US"/>
          </a:p>
        </p:txBody>
      </p:sp>
    </p:spTree>
    <p:extLst>
      <p:ext uri="{BB962C8B-B14F-4D97-AF65-F5344CB8AC3E}">
        <p14:creationId xmlns:p14="http://schemas.microsoft.com/office/powerpoint/2010/main" val="38797014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134</a:t>
            </a:fld>
            <a:endParaRPr lang="zh-CN" altLang="en-US"/>
          </a:p>
        </p:txBody>
      </p:sp>
    </p:spTree>
    <p:extLst>
      <p:ext uri="{BB962C8B-B14F-4D97-AF65-F5344CB8AC3E}">
        <p14:creationId xmlns:p14="http://schemas.microsoft.com/office/powerpoint/2010/main" val="20594077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135</a:t>
            </a:fld>
            <a:endParaRPr lang="zh-CN" altLang="en-US"/>
          </a:p>
        </p:txBody>
      </p:sp>
    </p:spTree>
    <p:extLst>
      <p:ext uri="{BB962C8B-B14F-4D97-AF65-F5344CB8AC3E}">
        <p14:creationId xmlns:p14="http://schemas.microsoft.com/office/powerpoint/2010/main" val="22621163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136</a:t>
            </a:fld>
            <a:endParaRPr lang="zh-CN" altLang="en-US"/>
          </a:p>
        </p:txBody>
      </p:sp>
    </p:spTree>
    <p:extLst>
      <p:ext uri="{BB962C8B-B14F-4D97-AF65-F5344CB8AC3E}">
        <p14:creationId xmlns:p14="http://schemas.microsoft.com/office/powerpoint/2010/main" val="21924486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137</a:t>
            </a:fld>
            <a:endParaRPr lang="zh-CN" altLang="en-US"/>
          </a:p>
        </p:txBody>
      </p:sp>
    </p:spTree>
    <p:extLst>
      <p:ext uri="{BB962C8B-B14F-4D97-AF65-F5344CB8AC3E}">
        <p14:creationId xmlns:p14="http://schemas.microsoft.com/office/powerpoint/2010/main" val="12867833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138</a:t>
            </a:fld>
            <a:endParaRPr lang="zh-CN" altLang="en-US"/>
          </a:p>
        </p:txBody>
      </p:sp>
    </p:spTree>
    <p:extLst>
      <p:ext uri="{BB962C8B-B14F-4D97-AF65-F5344CB8AC3E}">
        <p14:creationId xmlns:p14="http://schemas.microsoft.com/office/powerpoint/2010/main" val="35993450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139</a:t>
            </a:fld>
            <a:endParaRPr lang="zh-CN" altLang="en-US"/>
          </a:p>
        </p:txBody>
      </p:sp>
    </p:spTree>
    <p:extLst>
      <p:ext uri="{BB962C8B-B14F-4D97-AF65-F5344CB8AC3E}">
        <p14:creationId xmlns:p14="http://schemas.microsoft.com/office/powerpoint/2010/main" val="4235079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a:t>
            </a:fld>
            <a:endParaRPr lang="zh-CN" altLang="en-US"/>
          </a:p>
        </p:txBody>
      </p:sp>
    </p:spTree>
    <p:extLst>
      <p:ext uri="{BB962C8B-B14F-4D97-AF65-F5344CB8AC3E}">
        <p14:creationId xmlns:p14="http://schemas.microsoft.com/office/powerpoint/2010/main" val="3956455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140</a:t>
            </a:fld>
            <a:endParaRPr lang="zh-CN" altLang="en-US"/>
          </a:p>
        </p:txBody>
      </p:sp>
    </p:spTree>
    <p:extLst>
      <p:ext uri="{BB962C8B-B14F-4D97-AF65-F5344CB8AC3E}">
        <p14:creationId xmlns:p14="http://schemas.microsoft.com/office/powerpoint/2010/main" val="26363297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141</a:t>
            </a:fld>
            <a:endParaRPr lang="zh-CN" altLang="en-US"/>
          </a:p>
        </p:txBody>
      </p:sp>
    </p:spTree>
    <p:extLst>
      <p:ext uri="{BB962C8B-B14F-4D97-AF65-F5344CB8AC3E}">
        <p14:creationId xmlns:p14="http://schemas.microsoft.com/office/powerpoint/2010/main" val="207151720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142</a:t>
            </a:fld>
            <a:endParaRPr lang="zh-CN" altLang="en-US"/>
          </a:p>
        </p:txBody>
      </p:sp>
    </p:spTree>
    <p:extLst>
      <p:ext uri="{BB962C8B-B14F-4D97-AF65-F5344CB8AC3E}">
        <p14:creationId xmlns:p14="http://schemas.microsoft.com/office/powerpoint/2010/main" val="35745408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143</a:t>
            </a:fld>
            <a:endParaRPr lang="zh-CN" altLang="en-US"/>
          </a:p>
        </p:txBody>
      </p:sp>
    </p:spTree>
    <p:extLst>
      <p:ext uri="{BB962C8B-B14F-4D97-AF65-F5344CB8AC3E}">
        <p14:creationId xmlns:p14="http://schemas.microsoft.com/office/powerpoint/2010/main" val="158572188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144</a:t>
            </a:fld>
            <a:endParaRPr lang="zh-CN" altLang="en-US"/>
          </a:p>
        </p:txBody>
      </p:sp>
    </p:spTree>
    <p:extLst>
      <p:ext uri="{BB962C8B-B14F-4D97-AF65-F5344CB8AC3E}">
        <p14:creationId xmlns:p14="http://schemas.microsoft.com/office/powerpoint/2010/main" val="35038947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145</a:t>
            </a:fld>
            <a:endParaRPr lang="zh-CN" altLang="en-US"/>
          </a:p>
        </p:txBody>
      </p:sp>
    </p:spTree>
    <p:extLst>
      <p:ext uri="{BB962C8B-B14F-4D97-AF65-F5344CB8AC3E}">
        <p14:creationId xmlns:p14="http://schemas.microsoft.com/office/powerpoint/2010/main" val="39399921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146</a:t>
            </a:fld>
            <a:endParaRPr lang="zh-CN" altLang="en-US"/>
          </a:p>
        </p:txBody>
      </p:sp>
    </p:spTree>
    <p:extLst>
      <p:ext uri="{BB962C8B-B14F-4D97-AF65-F5344CB8AC3E}">
        <p14:creationId xmlns:p14="http://schemas.microsoft.com/office/powerpoint/2010/main" val="26496501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147</a:t>
            </a:fld>
            <a:endParaRPr lang="zh-CN" altLang="en-US"/>
          </a:p>
        </p:txBody>
      </p:sp>
    </p:spTree>
    <p:extLst>
      <p:ext uri="{BB962C8B-B14F-4D97-AF65-F5344CB8AC3E}">
        <p14:creationId xmlns:p14="http://schemas.microsoft.com/office/powerpoint/2010/main" val="7036362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148</a:t>
            </a:fld>
            <a:endParaRPr lang="zh-CN" altLang="en-US"/>
          </a:p>
        </p:txBody>
      </p:sp>
    </p:spTree>
    <p:extLst>
      <p:ext uri="{BB962C8B-B14F-4D97-AF65-F5344CB8AC3E}">
        <p14:creationId xmlns:p14="http://schemas.microsoft.com/office/powerpoint/2010/main" val="21658082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149</a:t>
            </a:fld>
            <a:endParaRPr lang="zh-CN" altLang="en-US"/>
          </a:p>
        </p:txBody>
      </p:sp>
    </p:spTree>
    <p:extLst>
      <p:ext uri="{BB962C8B-B14F-4D97-AF65-F5344CB8AC3E}">
        <p14:creationId xmlns:p14="http://schemas.microsoft.com/office/powerpoint/2010/main" val="69108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a:t>
            </a:fld>
            <a:endParaRPr lang="zh-CN" altLang="en-US"/>
          </a:p>
        </p:txBody>
      </p:sp>
    </p:spTree>
    <p:extLst>
      <p:ext uri="{BB962C8B-B14F-4D97-AF65-F5344CB8AC3E}">
        <p14:creationId xmlns:p14="http://schemas.microsoft.com/office/powerpoint/2010/main" val="10179120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150</a:t>
            </a:fld>
            <a:endParaRPr lang="zh-CN" altLang="en-US"/>
          </a:p>
        </p:txBody>
      </p:sp>
    </p:spTree>
    <p:extLst>
      <p:ext uri="{BB962C8B-B14F-4D97-AF65-F5344CB8AC3E}">
        <p14:creationId xmlns:p14="http://schemas.microsoft.com/office/powerpoint/2010/main" val="24972003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151</a:t>
            </a:fld>
            <a:endParaRPr lang="zh-CN" altLang="en-US"/>
          </a:p>
        </p:txBody>
      </p:sp>
    </p:spTree>
    <p:extLst>
      <p:ext uri="{BB962C8B-B14F-4D97-AF65-F5344CB8AC3E}">
        <p14:creationId xmlns:p14="http://schemas.microsoft.com/office/powerpoint/2010/main" val="13535495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152</a:t>
            </a:fld>
            <a:endParaRPr lang="zh-CN" altLang="en-US"/>
          </a:p>
        </p:txBody>
      </p:sp>
    </p:spTree>
    <p:extLst>
      <p:ext uri="{BB962C8B-B14F-4D97-AF65-F5344CB8AC3E}">
        <p14:creationId xmlns:p14="http://schemas.microsoft.com/office/powerpoint/2010/main" val="19163423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153</a:t>
            </a:fld>
            <a:endParaRPr lang="zh-CN" altLang="en-US"/>
          </a:p>
        </p:txBody>
      </p:sp>
    </p:spTree>
    <p:extLst>
      <p:ext uri="{BB962C8B-B14F-4D97-AF65-F5344CB8AC3E}">
        <p14:creationId xmlns:p14="http://schemas.microsoft.com/office/powerpoint/2010/main" val="15554834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154</a:t>
            </a:fld>
            <a:endParaRPr lang="zh-CN" altLang="en-US"/>
          </a:p>
        </p:txBody>
      </p:sp>
    </p:spTree>
    <p:extLst>
      <p:ext uri="{BB962C8B-B14F-4D97-AF65-F5344CB8AC3E}">
        <p14:creationId xmlns:p14="http://schemas.microsoft.com/office/powerpoint/2010/main" val="38902485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155</a:t>
            </a:fld>
            <a:endParaRPr lang="zh-CN" altLang="en-US"/>
          </a:p>
        </p:txBody>
      </p:sp>
    </p:spTree>
    <p:extLst>
      <p:ext uri="{BB962C8B-B14F-4D97-AF65-F5344CB8AC3E}">
        <p14:creationId xmlns:p14="http://schemas.microsoft.com/office/powerpoint/2010/main" val="14209330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156</a:t>
            </a:fld>
            <a:endParaRPr lang="zh-CN" altLang="en-US"/>
          </a:p>
        </p:txBody>
      </p:sp>
    </p:spTree>
    <p:extLst>
      <p:ext uri="{BB962C8B-B14F-4D97-AF65-F5344CB8AC3E}">
        <p14:creationId xmlns:p14="http://schemas.microsoft.com/office/powerpoint/2010/main" val="14757630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157</a:t>
            </a:fld>
            <a:endParaRPr lang="zh-CN" altLang="en-US"/>
          </a:p>
        </p:txBody>
      </p:sp>
    </p:spTree>
    <p:extLst>
      <p:ext uri="{BB962C8B-B14F-4D97-AF65-F5344CB8AC3E}">
        <p14:creationId xmlns:p14="http://schemas.microsoft.com/office/powerpoint/2010/main" val="292872520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158</a:t>
            </a:fld>
            <a:endParaRPr lang="zh-CN" altLang="en-US"/>
          </a:p>
        </p:txBody>
      </p:sp>
    </p:spTree>
    <p:extLst>
      <p:ext uri="{BB962C8B-B14F-4D97-AF65-F5344CB8AC3E}">
        <p14:creationId xmlns:p14="http://schemas.microsoft.com/office/powerpoint/2010/main" val="23198186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159</a:t>
            </a:fld>
            <a:endParaRPr lang="zh-CN" altLang="en-US"/>
          </a:p>
        </p:txBody>
      </p:sp>
    </p:spTree>
    <p:extLst>
      <p:ext uri="{BB962C8B-B14F-4D97-AF65-F5344CB8AC3E}">
        <p14:creationId xmlns:p14="http://schemas.microsoft.com/office/powerpoint/2010/main" val="23399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a:t>
            </a:fld>
            <a:endParaRPr lang="zh-CN" altLang="en-US"/>
          </a:p>
        </p:txBody>
      </p:sp>
    </p:spTree>
    <p:extLst>
      <p:ext uri="{BB962C8B-B14F-4D97-AF65-F5344CB8AC3E}">
        <p14:creationId xmlns:p14="http://schemas.microsoft.com/office/powerpoint/2010/main" val="3643865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160</a:t>
            </a:fld>
            <a:endParaRPr lang="zh-CN" altLang="en-US"/>
          </a:p>
        </p:txBody>
      </p:sp>
    </p:spTree>
    <p:extLst>
      <p:ext uri="{BB962C8B-B14F-4D97-AF65-F5344CB8AC3E}">
        <p14:creationId xmlns:p14="http://schemas.microsoft.com/office/powerpoint/2010/main" val="21929867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161</a:t>
            </a:fld>
            <a:endParaRPr lang="zh-CN" altLang="en-US"/>
          </a:p>
        </p:txBody>
      </p:sp>
    </p:spTree>
    <p:extLst>
      <p:ext uri="{BB962C8B-B14F-4D97-AF65-F5344CB8AC3E}">
        <p14:creationId xmlns:p14="http://schemas.microsoft.com/office/powerpoint/2010/main" val="21967956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162</a:t>
            </a:fld>
            <a:endParaRPr lang="zh-CN" altLang="en-US"/>
          </a:p>
        </p:txBody>
      </p:sp>
    </p:spTree>
    <p:extLst>
      <p:ext uri="{BB962C8B-B14F-4D97-AF65-F5344CB8AC3E}">
        <p14:creationId xmlns:p14="http://schemas.microsoft.com/office/powerpoint/2010/main" val="35708719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163</a:t>
            </a:fld>
            <a:endParaRPr lang="zh-CN" altLang="en-US"/>
          </a:p>
        </p:txBody>
      </p:sp>
    </p:spTree>
    <p:extLst>
      <p:ext uri="{BB962C8B-B14F-4D97-AF65-F5344CB8AC3E}">
        <p14:creationId xmlns:p14="http://schemas.microsoft.com/office/powerpoint/2010/main" val="16640865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164</a:t>
            </a:fld>
            <a:endParaRPr lang="zh-CN" altLang="en-US"/>
          </a:p>
        </p:txBody>
      </p:sp>
    </p:spTree>
    <p:extLst>
      <p:ext uri="{BB962C8B-B14F-4D97-AF65-F5344CB8AC3E}">
        <p14:creationId xmlns:p14="http://schemas.microsoft.com/office/powerpoint/2010/main" val="159954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165</a:t>
            </a:fld>
            <a:endParaRPr lang="zh-CN" altLang="en-US"/>
          </a:p>
        </p:txBody>
      </p:sp>
    </p:spTree>
    <p:extLst>
      <p:ext uri="{BB962C8B-B14F-4D97-AF65-F5344CB8AC3E}">
        <p14:creationId xmlns:p14="http://schemas.microsoft.com/office/powerpoint/2010/main" val="16473939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166</a:t>
            </a:fld>
            <a:endParaRPr lang="zh-CN" altLang="en-US"/>
          </a:p>
        </p:txBody>
      </p:sp>
    </p:spTree>
    <p:extLst>
      <p:ext uri="{BB962C8B-B14F-4D97-AF65-F5344CB8AC3E}">
        <p14:creationId xmlns:p14="http://schemas.microsoft.com/office/powerpoint/2010/main" val="42449601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167</a:t>
            </a:fld>
            <a:endParaRPr lang="zh-CN" altLang="en-US"/>
          </a:p>
        </p:txBody>
      </p:sp>
    </p:spTree>
    <p:extLst>
      <p:ext uri="{BB962C8B-B14F-4D97-AF65-F5344CB8AC3E}">
        <p14:creationId xmlns:p14="http://schemas.microsoft.com/office/powerpoint/2010/main" val="2199311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168</a:t>
            </a:fld>
            <a:endParaRPr lang="zh-CN" altLang="en-US"/>
          </a:p>
        </p:txBody>
      </p:sp>
    </p:spTree>
    <p:extLst>
      <p:ext uri="{BB962C8B-B14F-4D97-AF65-F5344CB8AC3E}">
        <p14:creationId xmlns:p14="http://schemas.microsoft.com/office/powerpoint/2010/main" val="29369155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169</a:t>
            </a:fld>
            <a:endParaRPr lang="zh-CN" altLang="en-US"/>
          </a:p>
        </p:txBody>
      </p:sp>
    </p:spTree>
    <p:extLst>
      <p:ext uri="{BB962C8B-B14F-4D97-AF65-F5344CB8AC3E}">
        <p14:creationId xmlns:p14="http://schemas.microsoft.com/office/powerpoint/2010/main" val="284661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a:t>
            </a:fld>
            <a:endParaRPr lang="zh-CN" altLang="en-US"/>
          </a:p>
        </p:txBody>
      </p:sp>
    </p:spTree>
    <p:extLst>
      <p:ext uri="{BB962C8B-B14F-4D97-AF65-F5344CB8AC3E}">
        <p14:creationId xmlns:p14="http://schemas.microsoft.com/office/powerpoint/2010/main" val="39547023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170</a:t>
            </a:fld>
            <a:endParaRPr lang="zh-CN" altLang="en-US"/>
          </a:p>
        </p:txBody>
      </p:sp>
    </p:spTree>
    <p:extLst>
      <p:ext uri="{BB962C8B-B14F-4D97-AF65-F5344CB8AC3E}">
        <p14:creationId xmlns:p14="http://schemas.microsoft.com/office/powerpoint/2010/main" val="35670190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171</a:t>
            </a:fld>
            <a:endParaRPr lang="zh-CN" altLang="en-US"/>
          </a:p>
        </p:txBody>
      </p:sp>
    </p:spTree>
    <p:extLst>
      <p:ext uri="{BB962C8B-B14F-4D97-AF65-F5344CB8AC3E}">
        <p14:creationId xmlns:p14="http://schemas.microsoft.com/office/powerpoint/2010/main" val="26911833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172</a:t>
            </a:fld>
            <a:endParaRPr lang="zh-CN" altLang="en-US"/>
          </a:p>
        </p:txBody>
      </p:sp>
    </p:spTree>
    <p:extLst>
      <p:ext uri="{BB962C8B-B14F-4D97-AF65-F5344CB8AC3E}">
        <p14:creationId xmlns:p14="http://schemas.microsoft.com/office/powerpoint/2010/main" val="10710124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173</a:t>
            </a:fld>
            <a:endParaRPr lang="zh-CN" altLang="en-US"/>
          </a:p>
        </p:txBody>
      </p:sp>
    </p:spTree>
    <p:extLst>
      <p:ext uri="{BB962C8B-B14F-4D97-AF65-F5344CB8AC3E}">
        <p14:creationId xmlns:p14="http://schemas.microsoft.com/office/powerpoint/2010/main" val="23050805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174</a:t>
            </a:fld>
            <a:endParaRPr lang="zh-CN" altLang="en-US"/>
          </a:p>
        </p:txBody>
      </p:sp>
    </p:spTree>
    <p:extLst>
      <p:ext uri="{BB962C8B-B14F-4D97-AF65-F5344CB8AC3E}">
        <p14:creationId xmlns:p14="http://schemas.microsoft.com/office/powerpoint/2010/main" val="22531426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175</a:t>
            </a:fld>
            <a:endParaRPr lang="zh-CN" altLang="en-US"/>
          </a:p>
        </p:txBody>
      </p:sp>
    </p:spTree>
    <p:extLst>
      <p:ext uri="{BB962C8B-B14F-4D97-AF65-F5344CB8AC3E}">
        <p14:creationId xmlns:p14="http://schemas.microsoft.com/office/powerpoint/2010/main" val="176091668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176</a:t>
            </a:fld>
            <a:endParaRPr lang="zh-CN" altLang="en-US"/>
          </a:p>
        </p:txBody>
      </p:sp>
    </p:spTree>
    <p:extLst>
      <p:ext uri="{BB962C8B-B14F-4D97-AF65-F5344CB8AC3E}">
        <p14:creationId xmlns:p14="http://schemas.microsoft.com/office/powerpoint/2010/main" val="319067062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177</a:t>
            </a:fld>
            <a:endParaRPr lang="zh-CN" altLang="en-US"/>
          </a:p>
        </p:txBody>
      </p:sp>
    </p:spTree>
    <p:extLst>
      <p:ext uri="{BB962C8B-B14F-4D97-AF65-F5344CB8AC3E}">
        <p14:creationId xmlns:p14="http://schemas.microsoft.com/office/powerpoint/2010/main" val="334400949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178</a:t>
            </a:fld>
            <a:endParaRPr lang="zh-CN" altLang="en-US"/>
          </a:p>
        </p:txBody>
      </p:sp>
    </p:spTree>
    <p:extLst>
      <p:ext uri="{BB962C8B-B14F-4D97-AF65-F5344CB8AC3E}">
        <p14:creationId xmlns:p14="http://schemas.microsoft.com/office/powerpoint/2010/main" val="196146488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179</a:t>
            </a:fld>
            <a:endParaRPr lang="zh-CN" altLang="en-US"/>
          </a:p>
        </p:txBody>
      </p:sp>
    </p:spTree>
    <p:extLst>
      <p:ext uri="{BB962C8B-B14F-4D97-AF65-F5344CB8AC3E}">
        <p14:creationId xmlns:p14="http://schemas.microsoft.com/office/powerpoint/2010/main" val="316164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18</a:t>
            </a:fld>
            <a:endParaRPr lang="zh-CN" altLang="en-US"/>
          </a:p>
        </p:txBody>
      </p:sp>
    </p:spTree>
    <p:extLst>
      <p:ext uri="{BB962C8B-B14F-4D97-AF65-F5344CB8AC3E}">
        <p14:creationId xmlns:p14="http://schemas.microsoft.com/office/powerpoint/2010/main" val="278350845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180</a:t>
            </a:fld>
            <a:endParaRPr lang="zh-CN" altLang="en-US"/>
          </a:p>
        </p:txBody>
      </p:sp>
    </p:spTree>
    <p:extLst>
      <p:ext uri="{BB962C8B-B14F-4D97-AF65-F5344CB8AC3E}">
        <p14:creationId xmlns:p14="http://schemas.microsoft.com/office/powerpoint/2010/main" val="30819459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181</a:t>
            </a:fld>
            <a:endParaRPr lang="zh-CN" altLang="en-US"/>
          </a:p>
        </p:txBody>
      </p:sp>
    </p:spTree>
    <p:extLst>
      <p:ext uri="{BB962C8B-B14F-4D97-AF65-F5344CB8AC3E}">
        <p14:creationId xmlns:p14="http://schemas.microsoft.com/office/powerpoint/2010/main" val="14667492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182</a:t>
            </a:fld>
            <a:endParaRPr lang="zh-CN" altLang="en-US"/>
          </a:p>
        </p:txBody>
      </p:sp>
    </p:spTree>
    <p:extLst>
      <p:ext uri="{BB962C8B-B14F-4D97-AF65-F5344CB8AC3E}">
        <p14:creationId xmlns:p14="http://schemas.microsoft.com/office/powerpoint/2010/main" val="213954901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首先，定义需要渲染图像的宽度（</a:t>
            </a:r>
            <a:r>
              <a:rPr lang="en-US" altLang="zh-CN" sz="1200" b="0" i="0" kern="1200" dirty="0">
                <a:solidFill>
                  <a:schemeClr val="tx1"/>
                </a:solidFill>
                <a:effectLst/>
                <a:latin typeface="+mn-lt"/>
                <a:ea typeface="+mn-ea"/>
                <a:cs typeface="+mn-cs"/>
              </a:rPr>
              <a:t>1024</a:t>
            </a:r>
            <a:r>
              <a:rPr lang="zh-CN" altLang="en-US" sz="1200" b="0" i="0" kern="1200" dirty="0">
                <a:solidFill>
                  <a:schemeClr val="tx1"/>
                </a:solidFill>
                <a:effectLst/>
                <a:latin typeface="+mn-lt"/>
                <a:ea typeface="+mn-ea"/>
                <a:cs typeface="+mn-cs"/>
              </a:rPr>
              <a:t>），高度（</a:t>
            </a:r>
            <a:r>
              <a:rPr lang="en-US" altLang="zh-CN" sz="1200" b="0" i="0" kern="1200" dirty="0">
                <a:solidFill>
                  <a:schemeClr val="tx1"/>
                </a:solidFill>
                <a:effectLst/>
                <a:latin typeface="+mn-lt"/>
                <a:ea typeface="+mn-ea"/>
                <a:cs typeface="+mn-cs"/>
              </a:rPr>
              <a:t>768</a:t>
            </a:r>
            <a:r>
              <a:rPr lang="zh-CN" altLang="en-US" sz="1200" b="0" i="0" kern="1200" dirty="0">
                <a:solidFill>
                  <a:schemeClr val="tx1"/>
                </a:solidFill>
                <a:effectLst/>
                <a:latin typeface="+mn-lt"/>
                <a:ea typeface="+mn-ea"/>
                <a:cs typeface="+mn-cs"/>
              </a:rPr>
              <a:t>），对每个像素的采样次数（命令行参数传入，或 </a:t>
            </a:r>
            <a:r>
              <a:rPr lang="en-US" altLang="zh-CN" sz="1200" b="0" i="0" kern="1200" dirty="0">
                <a:solidFill>
                  <a:schemeClr val="tx1"/>
                </a:solidFill>
                <a:effectLst/>
                <a:latin typeface="+mn-lt"/>
                <a:ea typeface="+mn-ea"/>
                <a:cs typeface="+mn-cs"/>
              </a:rPr>
              <a:t>120 </a:t>
            </a:r>
            <a:r>
              <a:rPr lang="zh-CN" altLang="en-US" sz="1200" b="0" i="0" kern="1200" dirty="0">
                <a:solidFill>
                  <a:schemeClr val="tx1"/>
                </a:solidFill>
                <a:effectLst/>
                <a:latin typeface="+mn-lt"/>
                <a:ea typeface="+mn-ea"/>
                <a:cs typeface="+mn-cs"/>
              </a:rPr>
              <a:t>次）。注意，变量 </a:t>
            </a:r>
            <a:r>
              <a:rPr lang="en-US" altLang="zh-CN" sz="1200" b="0" i="0" kern="1200" dirty="0" err="1">
                <a:solidFill>
                  <a:schemeClr val="tx1"/>
                </a:solidFill>
                <a:effectLst/>
                <a:latin typeface="+mn-lt"/>
                <a:ea typeface="+mn-ea"/>
                <a:cs typeface="+mn-cs"/>
              </a:rPr>
              <a:t>samps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的值是采样次数的 </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，在这个例子中，最终渲染在图像上的每一个像素，又会拆分成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个子像素进行追踪和采样，而 </a:t>
            </a:r>
            <a:r>
              <a:rPr lang="en-US" altLang="zh-CN" sz="1200" b="0" i="0" kern="1200" dirty="0" err="1">
                <a:solidFill>
                  <a:schemeClr val="tx1"/>
                </a:solidFill>
                <a:effectLst/>
                <a:latin typeface="+mn-lt"/>
                <a:ea typeface="+mn-ea"/>
                <a:cs typeface="+mn-cs"/>
              </a:rPr>
              <a:t>samps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的值是子像素的采样次数。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然后，使用射线类的变量 </a:t>
            </a:r>
            <a:r>
              <a:rPr lang="en-US" altLang="zh-CN" sz="1200" b="0" i="0" kern="1200" dirty="0">
                <a:solidFill>
                  <a:schemeClr val="tx1"/>
                </a:solidFill>
                <a:effectLst/>
                <a:latin typeface="+mn-lt"/>
                <a:ea typeface="+mn-ea"/>
                <a:cs typeface="+mn-cs"/>
              </a:rPr>
              <a:t>cam </a:t>
            </a:r>
            <a:r>
              <a:rPr lang="zh-CN" altLang="en-US" sz="1200" b="0" i="0" kern="1200" dirty="0">
                <a:solidFill>
                  <a:schemeClr val="tx1"/>
                </a:solidFill>
                <a:effectLst/>
                <a:latin typeface="+mn-lt"/>
                <a:ea typeface="+mn-ea"/>
                <a:cs typeface="+mn-cs"/>
              </a:rPr>
              <a:t>来表示相机，射线的原点 </a:t>
            </a:r>
            <a:r>
              <a:rPr lang="en-US" altLang="zh-CN" sz="1200" b="0" i="0" kern="1200" dirty="0" err="1">
                <a:solidFill>
                  <a:schemeClr val="tx1"/>
                </a:solidFill>
                <a:effectLst/>
                <a:latin typeface="+mn-lt"/>
                <a:ea typeface="+mn-ea"/>
                <a:cs typeface="+mn-cs"/>
              </a:rPr>
              <a:t>cam.o</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即是相机的位置，而射线的方向 </a:t>
            </a:r>
            <a:r>
              <a:rPr lang="en-US" altLang="zh-CN" sz="1200" b="0" i="0" kern="1200" dirty="0" err="1">
                <a:solidFill>
                  <a:schemeClr val="tx1"/>
                </a:solidFill>
                <a:effectLst/>
                <a:latin typeface="+mn-lt"/>
                <a:ea typeface="+mn-ea"/>
                <a:cs typeface="+mn-cs"/>
              </a:rPr>
              <a:t>cam.d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是相机朝向的方向。由于相机本身的位置只是一个点，所以需要把渲染出的图像视为在屏幕前方（亦或是后方，参考一下眼球和相机的构造）不远处的一块矩形幕布，抵达相机的光线穿透幕布时会在与幕布的交点 </a:t>
            </a:r>
            <a:r>
              <a:rPr lang="en-US" altLang="zh-CN" sz="1200" b="0" i="0" u="none" strike="noStrike" kern="1200" dirty="0">
                <a:solidFill>
                  <a:schemeClr val="tx1"/>
                </a:solidFill>
                <a:effectLst/>
                <a:latin typeface="+mn-lt"/>
                <a:ea typeface="+mn-ea"/>
                <a:cs typeface="+mn-cs"/>
              </a:rPr>
              <a:t>PP</a:t>
            </a:r>
            <a:r>
              <a:rPr lang="zh-CN" altLang="en-US" sz="1200" b="0" i="0" kern="1200" dirty="0">
                <a:solidFill>
                  <a:schemeClr val="tx1"/>
                </a:solidFill>
                <a:effectLst/>
                <a:latin typeface="+mn-lt"/>
                <a:ea typeface="+mn-ea"/>
                <a:cs typeface="+mn-cs"/>
              </a:rPr>
              <a:t> 处留下颜色，这样就在幕布上投影了。只要幕布的分辨率和宽高比不变，其距离相机的远近与最终结果是无关的，所以程序直接设定幕布与相机的距离是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，设定幕布本身的高度为 </a:t>
            </a:r>
            <a:r>
              <a:rPr lang="en-US" altLang="zh-CN" sz="1200" b="0" i="0" kern="1200" dirty="0">
                <a:solidFill>
                  <a:schemeClr val="tx1"/>
                </a:solidFill>
                <a:effectLst/>
                <a:latin typeface="+mn-lt"/>
                <a:ea typeface="+mn-ea"/>
                <a:cs typeface="+mn-cs"/>
              </a:rPr>
              <a:t>0.5135</a:t>
            </a:r>
            <a:r>
              <a:rPr lang="zh-CN" altLang="en-US" sz="1200" b="0" i="0" kern="1200" dirty="0">
                <a:solidFill>
                  <a:schemeClr val="tx1"/>
                </a:solidFill>
                <a:effectLst/>
                <a:latin typeface="+mn-lt"/>
                <a:ea typeface="+mn-ea"/>
                <a:cs typeface="+mn-cs"/>
              </a:rPr>
              <a:t>（配合像素尺寸的宽高比，其实这里已经暗含了相机的水平和垂直视场角的信息）。然后，求取长度等于幕布真实宽度 </a:t>
            </a:r>
            <a:r>
              <a:rPr lang="en-US" altLang="zh-CN" sz="1200" b="0" i="0" kern="1200" dirty="0">
                <a:solidFill>
                  <a:schemeClr val="tx1"/>
                </a:solidFill>
                <a:effectLst/>
                <a:latin typeface="+mn-lt"/>
                <a:ea typeface="+mn-ea"/>
                <a:cs typeface="+mn-cs"/>
              </a:rPr>
              <a:t>0.5135*w/h </a:t>
            </a:r>
            <a:r>
              <a:rPr lang="zh-CN" altLang="en-US" sz="1200" b="0" i="0" kern="1200" dirty="0">
                <a:solidFill>
                  <a:schemeClr val="tx1"/>
                </a:solidFill>
                <a:effectLst/>
                <a:latin typeface="+mn-lt"/>
                <a:ea typeface="+mn-ea"/>
                <a:cs typeface="+mn-cs"/>
              </a:rPr>
              <a:t>的水平矢量 </a:t>
            </a:r>
            <a:r>
              <a:rPr lang="en-US" altLang="zh-CN" sz="1200" b="0" i="0" kern="1200" dirty="0">
                <a:solidFill>
                  <a:schemeClr val="tx1"/>
                </a:solidFill>
                <a:effectLst/>
                <a:latin typeface="+mn-lt"/>
                <a:ea typeface="+mn-ea"/>
                <a:cs typeface="+mn-cs"/>
              </a:rPr>
              <a:t>cx</a:t>
            </a:r>
            <a:r>
              <a:rPr lang="zh-CN" altLang="en-US" sz="1200" b="0" i="0" kern="1200" dirty="0">
                <a:solidFill>
                  <a:schemeClr val="tx1"/>
                </a:solidFill>
                <a:effectLst/>
                <a:latin typeface="+mn-lt"/>
                <a:ea typeface="+mn-ea"/>
                <a:cs typeface="+mn-cs"/>
              </a:rPr>
              <a:t>（平行于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轴），求取长度等于幕布真实高度 </a:t>
            </a:r>
            <a:r>
              <a:rPr lang="en-US" altLang="zh-CN" sz="1200" b="0" i="0" kern="1200" dirty="0">
                <a:solidFill>
                  <a:schemeClr val="tx1"/>
                </a:solidFill>
                <a:effectLst/>
                <a:latin typeface="+mn-lt"/>
                <a:ea typeface="+mn-ea"/>
                <a:cs typeface="+mn-cs"/>
              </a:rPr>
              <a:t>0.5135 </a:t>
            </a:r>
            <a:r>
              <a:rPr lang="zh-CN" altLang="en-US" sz="1200" b="0" i="0" kern="1200" dirty="0">
                <a:solidFill>
                  <a:schemeClr val="tx1"/>
                </a:solidFill>
                <a:effectLst/>
                <a:latin typeface="+mn-lt"/>
                <a:ea typeface="+mn-ea"/>
                <a:cs typeface="+mn-cs"/>
              </a:rPr>
              <a:t>的垂直矢量 </a:t>
            </a:r>
            <a:r>
              <a:rPr lang="en-US" altLang="zh-CN" sz="1200" b="0" i="0" kern="1200" dirty="0">
                <a:solidFill>
                  <a:schemeClr val="tx1"/>
                </a:solidFill>
                <a:effectLst/>
                <a:latin typeface="+mn-lt"/>
                <a:ea typeface="+mn-ea"/>
                <a:cs typeface="+mn-cs"/>
              </a:rPr>
              <a:t>cy</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cx </a:t>
            </a:r>
            <a:r>
              <a:rPr lang="zh-CN" altLang="en-US" sz="1200" b="0" i="0" kern="1200" dirty="0">
                <a:solidFill>
                  <a:schemeClr val="tx1"/>
                </a:solidFill>
                <a:effectLst/>
                <a:latin typeface="+mn-lt"/>
                <a:ea typeface="+mn-ea"/>
                <a:cs typeface="+mn-cs"/>
              </a:rPr>
              <a:t>与 </a:t>
            </a:r>
            <a:r>
              <a:rPr lang="en-US" altLang="zh-CN" sz="1200" b="0" i="0" kern="1200" dirty="0" err="1">
                <a:solidFill>
                  <a:schemeClr val="tx1"/>
                </a:solidFill>
                <a:effectLst/>
                <a:latin typeface="+mn-lt"/>
                <a:ea typeface="+mn-ea"/>
                <a:cs typeface="+mn-cs"/>
              </a:rPr>
              <a:t>cam.d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叉乘而来）。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再接着，生成长度为 </a:t>
            </a:r>
            <a:r>
              <a:rPr lang="en-US" altLang="zh-CN" sz="1200" b="0" i="0" kern="1200" dirty="0">
                <a:solidFill>
                  <a:schemeClr val="tx1"/>
                </a:solidFill>
                <a:effectLst/>
                <a:latin typeface="+mn-lt"/>
                <a:ea typeface="+mn-ea"/>
                <a:cs typeface="+mn-cs"/>
              </a:rPr>
              <a:t>w*h </a:t>
            </a:r>
            <a:r>
              <a:rPr lang="zh-CN" altLang="en-US" sz="1200" b="0" i="0" kern="1200" dirty="0">
                <a:solidFill>
                  <a:schemeClr val="tx1"/>
                </a:solidFill>
                <a:effectLst/>
                <a:latin typeface="+mn-lt"/>
                <a:ea typeface="+mn-ea"/>
                <a:cs typeface="+mn-cs"/>
              </a:rPr>
              <a:t>的 </a:t>
            </a:r>
            <a:r>
              <a:rPr lang="en-US" altLang="zh-CN" sz="1200" b="0" i="0" kern="1200" dirty="0" err="1">
                <a:solidFill>
                  <a:schemeClr val="tx1"/>
                </a:solidFill>
                <a:effectLst/>
                <a:latin typeface="+mn-lt"/>
                <a:ea typeface="+mn-ea"/>
                <a:cs typeface="+mn-cs"/>
              </a:rPr>
              <a:t>Vec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类型数组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备用。这个数组的作用是存储渲染的结果。</a:t>
            </a:r>
          </a:p>
          <a:p>
            <a:r>
              <a:rPr lang="zh-CN" altLang="en-US" sz="1200" b="0" i="0" kern="1200" dirty="0">
                <a:solidFill>
                  <a:schemeClr val="tx1"/>
                </a:solidFill>
                <a:effectLst/>
                <a:latin typeface="+mn-lt"/>
                <a:ea typeface="+mn-ea"/>
                <a:cs typeface="+mn-cs"/>
              </a:rPr>
              <a:t>最后，遍历宽度和高度，对每一个像素进行渲染，并将渲染得到值写入到数组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中，并将其输出为 </a:t>
            </a:r>
            <a:r>
              <a:rPr lang="en-US" altLang="zh-CN" sz="1200" b="0" i="0" kern="1200" dirty="0">
                <a:solidFill>
                  <a:schemeClr val="tx1"/>
                </a:solidFill>
                <a:effectLst/>
                <a:latin typeface="+mn-lt"/>
                <a:ea typeface="+mn-ea"/>
                <a:cs typeface="+mn-cs"/>
              </a:rPr>
              <a:t>PPM </a:t>
            </a:r>
            <a:r>
              <a:rPr lang="zh-CN" altLang="en-US" sz="1200" b="0" i="0" kern="1200" dirty="0">
                <a:solidFill>
                  <a:schemeClr val="tx1"/>
                </a:solidFill>
                <a:effectLst/>
                <a:latin typeface="+mn-lt"/>
                <a:ea typeface="+mn-ea"/>
                <a:cs typeface="+mn-cs"/>
              </a:rPr>
              <a:t>格式的图片，以便打开查看渲染效果。</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183</a:t>
            </a:fld>
            <a:endParaRPr lang="zh-CN" altLang="en-US"/>
          </a:p>
        </p:txBody>
      </p:sp>
    </p:spTree>
    <p:extLst>
      <p:ext uri="{BB962C8B-B14F-4D97-AF65-F5344CB8AC3E}">
        <p14:creationId xmlns:p14="http://schemas.microsoft.com/office/powerpoint/2010/main" val="117411431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然后，使用射线类的变量 </a:t>
            </a:r>
            <a:r>
              <a:rPr lang="en-US" altLang="zh-CN" sz="1200" b="0" i="0" kern="1200" dirty="0">
                <a:solidFill>
                  <a:schemeClr val="tx1"/>
                </a:solidFill>
                <a:effectLst/>
                <a:latin typeface="+mn-lt"/>
                <a:ea typeface="+mn-ea"/>
                <a:cs typeface="+mn-cs"/>
              </a:rPr>
              <a:t>cam </a:t>
            </a:r>
            <a:r>
              <a:rPr lang="zh-CN" altLang="en-US" sz="1200" b="0" i="0" kern="1200" dirty="0">
                <a:solidFill>
                  <a:schemeClr val="tx1"/>
                </a:solidFill>
                <a:effectLst/>
                <a:latin typeface="+mn-lt"/>
                <a:ea typeface="+mn-ea"/>
                <a:cs typeface="+mn-cs"/>
              </a:rPr>
              <a:t>来表示相机，射线的原点 </a:t>
            </a:r>
            <a:r>
              <a:rPr lang="en-US" altLang="zh-CN" sz="1200" b="0" i="0" kern="1200" dirty="0" err="1">
                <a:solidFill>
                  <a:schemeClr val="tx1"/>
                </a:solidFill>
                <a:effectLst/>
                <a:latin typeface="+mn-lt"/>
                <a:ea typeface="+mn-ea"/>
                <a:cs typeface="+mn-cs"/>
              </a:rPr>
              <a:t>cam.o</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即是相机的位置，而射线的方向 </a:t>
            </a:r>
            <a:r>
              <a:rPr lang="en-US" altLang="zh-CN" sz="1200" b="0" i="0" kern="1200" dirty="0" err="1">
                <a:solidFill>
                  <a:schemeClr val="tx1"/>
                </a:solidFill>
                <a:effectLst/>
                <a:latin typeface="+mn-lt"/>
                <a:ea typeface="+mn-ea"/>
                <a:cs typeface="+mn-cs"/>
              </a:rPr>
              <a:t>cam.d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是相机朝向的方向。由于相机本身的位置只是一个点，所以需要把渲染出的图像视为在屏幕前方（亦或是后方，参考一下眼球和相机的构造）不远处的一块矩形幕布，抵达相机的光线穿透幕布时会在与幕布的交点 </a:t>
            </a:r>
            <a:r>
              <a:rPr lang="en-US" altLang="zh-CN" sz="1200" b="0" i="0" u="none" strike="noStrike"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 处留下颜色，这样就在幕布上投影了。只要幕布的分辨率和宽高比不变，其距离相机的远近与最终结果是无关的，所以程序直接设定幕布与相机的距离是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，设定幕布本身的高度为 </a:t>
            </a:r>
            <a:r>
              <a:rPr lang="en-US" altLang="zh-CN" sz="1200" b="0" i="0" kern="1200" dirty="0">
                <a:solidFill>
                  <a:schemeClr val="tx1"/>
                </a:solidFill>
                <a:effectLst/>
                <a:latin typeface="+mn-lt"/>
                <a:ea typeface="+mn-ea"/>
                <a:cs typeface="+mn-cs"/>
              </a:rPr>
              <a:t>0.5135</a:t>
            </a:r>
            <a:r>
              <a:rPr lang="zh-CN" altLang="en-US" sz="1200" b="0" i="0" kern="1200" dirty="0">
                <a:solidFill>
                  <a:schemeClr val="tx1"/>
                </a:solidFill>
                <a:effectLst/>
                <a:latin typeface="+mn-lt"/>
                <a:ea typeface="+mn-ea"/>
                <a:cs typeface="+mn-cs"/>
              </a:rPr>
              <a:t>（配合像素尺寸的宽高比，其实这里已经暗含了相机的水平和垂直视场角的信息）。然后，求取长度等于幕布真实宽度 </a:t>
            </a:r>
            <a:r>
              <a:rPr lang="en-US" altLang="zh-CN" sz="1200" b="0" i="0" kern="1200" dirty="0">
                <a:solidFill>
                  <a:schemeClr val="tx1"/>
                </a:solidFill>
                <a:effectLst/>
                <a:latin typeface="+mn-lt"/>
                <a:ea typeface="+mn-ea"/>
                <a:cs typeface="+mn-cs"/>
              </a:rPr>
              <a:t>0.5135*w/h </a:t>
            </a:r>
            <a:r>
              <a:rPr lang="zh-CN" altLang="en-US" sz="1200" b="0" i="0" kern="1200" dirty="0">
                <a:solidFill>
                  <a:schemeClr val="tx1"/>
                </a:solidFill>
                <a:effectLst/>
                <a:latin typeface="+mn-lt"/>
                <a:ea typeface="+mn-ea"/>
                <a:cs typeface="+mn-cs"/>
              </a:rPr>
              <a:t>的水平矢量 </a:t>
            </a:r>
            <a:r>
              <a:rPr lang="en-US" altLang="zh-CN" sz="1200" b="0" i="0" kern="1200" dirty="0">
                <a:solidFill>
                  <a:schemeClr val="tx1"/>
                </a:solidFill>
                <a:effectLst/>
                <a:latin typeface="+mn-lt"/>
                <a:ea typeface="+mn-ea"/>
                <a:cs typeface="+mn-cs"/>
              </a:rPr>
              <a:t>cx</a:t>
            </a:r>
            <a:r>
              <a:rPr lang="zh-CN" altLang="en-US" sz="1200" b="0" i="0" kern="1200" dirty="0">
                <a:solidFill>
                  <a:schemeClr val="tx1"/>
                </a:solidFill>
                <a:effectLst/>
                <a:latin typeface="+mn-lt"/>
                <a:ea typeface="+mn-ea"/>
                <a:cs typeface="+mn-cs"/>
              </a:rPr>
              <a:t>（平行于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轴），求取长度等于幕布真实高度 </a:t>
            </a:r>
            <a:r>
              <a:rPr lang="en-US" altLang="zh-CN" sz="1200" b="0" i="0" kern="1200" dirty="0">
                <a:solidFill>
                  <a:schemeClr val="tx1"/>
                </a:solidFill>
                <a:effectLst/>
                <a:latin typeface="+mn-lt"/>
                <a:ea typeface="+mn-ea"/>
                <a:cs typeface="+mn-cs"/>
              </a:rPr>
              <a:t>0.5135 </a:t>
            </a:r>
            <a:r>
              <a:rPr lang="zh-CN" altLang="en-US" sz="1200" b="0" i="0" kern="1200" dirty="0">
                <a:solidFill>
                  <a:schemeClr val="tx1"/>
                </a:solidFill>
                <a:effectLst/>
                <a:latin typeface="+mn-lt"/>
                <a:ea typeface="+mn-ea"/>
                <a:cs typeface="+mn-cs"/>
              </a:rPr>
              <a:t>的垂直矢量 </a:t>
            </a:r>
            <a:r>
              <a:rPr lang="en-US" altLang="zh-CN" sz="1200" b="0" i="0" kern="1200" dirty="0">
                <a:solidFill>
                  <a:schemeClr val="tx1"/>
                </a:solidFill>
                <a:effectLst/>
                <a:latin typeface="+mn-lt"/>
                <a:ea typeface="+mn-ea"/>
                <a:cs typeface="+mn-cs"/>
              </a:rPr>
              <a:t>cy</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cx </a:t>
            </a:r>
            <a:r>
              <a:rPr lang="zh-CN" altLang="en-US" sz="1200" b="0" i="0" kern="1200" dirty="0">
                <a:solidFill>
                  <a:schemeClr val="tx1"/>
                </a:solidFill>
                <a:effectLst/>
                <a:latin typeface="+mn-lt"/>
                <a:ea typeface="+mn-ea"/>
                <a:cs typeface="+mn-cs"/>
              </a:rPr>
              <a:t>与 </a:t>
            </a:r>
            <a:r>
              <a:rPr lang="en-US" altLang="zh-CN" sz="1200" b="0" i="0" kern="1200" dirty="0" err="1">
                <a:solidFill>
                  <a:schemeClr val="tx1"/>
                </a:solidFill>
                <a:effectLst/>
                <a:latin typeface="+mn-lt"/>
                <a:ea typeface="+mn-ea"/>
                <a:cs typeface="+mn-cs"/>
              </a:rPr>
              <a:t>cam.d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叉乘而来）。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再接着，生成长度为 </a:t>
            </a:r>
            <a:r>
              <a:rPr lang="en-US" altLang="zh-CN" sz="1200" b="0" i="0" kern="1200" dirty="0">
                <a:solidFill>
                  <a:schemeClr val="tx1"/>
                </a:solidFill>
                <a:effectLst/>
                <a:latin typeface="+mn-lt"/>
                <a:ea typeface="+mn-ea"/>
                <a:cs typeface="+mn-cs"/>
              </a:rPr>
              <a:t>w*h </a:t>
            </a:r>
            <a:r>
              <a:rPr lang="zh-CN" altLang="en-US" sz="1200" b="0" i="0" kern="1200" dirty="0">
                <a:solidFill>
                  <a:schemeClr val="tx1"/>
                </a:solidFill>
                <a:effectLst/>
                <a:latin typeface="+mn-lt"/>
                <a:ea typeface="+mn-ea"/>
                <a:cs typeface="+mn-cs"/>
              </a:rPr>
              <a:t>的 </a:t>
            </a:r>
            <a:r>
              <a:rPr lang="en-US" altLang="zh-CN" sz="1200" b="0" i="0" kern="1200" dirty="0" err="1">
                <a:solidFill>
                  <a:schemeClr val="tx1"/>
                </a:solidFill>
                <a:effectLst/>
                <a:latin typeface="+mn-lt"/>
                <a:ea typeface="+mn-ea"/>
                <a:cs typeface="+mn-cs"/>
              </a:rPr>
              <a:t>Vec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类型数组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备用。这个数组的作用是存储渲染的结果。</a:t>
            </a:r>
          </a:p>
          <a:p>
            <a:r>
              <a:rPr lang="zh-CN" altLang="en-US" sz="1200" b="0" i="0" kern="1200" dirty="0">
                <a:solidFill>
                  <a:schemeClr val="tx1"/>
                </a:solidFill>
                <a:effectLst/>
                <a:latin typeface="+mn-lt"/>
                <a:ea typeface="+mn-ea"/>
                <a:cs typeface="+mn-cs"/>
              </a:rPr>
              <a:t>最后，遍历宽度和高度，对每一个像素进行渲染，并将渲染得到值写入到数组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中，并将其输出为 </a:t>
            </a:r>
            <a:r>
              <a:rPr lang="en-US" altLang="zh-CN" sz="1200" b="0" i="0" kern="1200" dirty="0">
                <a:solidFill>
                  <a:schemeClr val="tx1"/>
                </a:solidFill>
                <a:effectLst/>
                <a:latin typeface="+mn-lt"/>
                <a:ea typeface="+mn-ea"/>
                <a:cs typeface="+mn-cs"/>
              </a:rPr>
              <a:t>PPM </a:t>
            </a:r>
            <a:r>
              <a:rPr lang="zh-CN" altLang="en-US" sz="1200" b="0" i="0" kern="1200" dirty="0">
                <a:solidFill>
                  <a:schemeClr val="tx1"/>
                </a:solidFill>
                <a:effectLst/>
                <a:latin typeface="+mn-lt"/>
                <a:ea typeface="+mn-ea"/>
                <a:cs typeface="+mn-cs"/>
              </a:rPr>
              <a:t>格式的图片，以便打开查看渲染效果。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184</a:t>
            </a:fld>
            <a:endParaRPr lang="zh-CN" altLang="en-US"/>
          </a:p>
        </p:txBody>
      </p:sp>
    </p:spTree>
    <p:extLst>
      <p:ext uri="{BB962C8B-B14F-4D97-AF65-F5344CB8AC3E}">
        <p14:creationId xmlns:p14="http://schemas.microsoft.com/office/powerpoint/2010/main" val="13285306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185</a:t>
            </a:fld>
            <a:endParaRPr lang="zh-CN" altLang="en-US"/>
          </a:p>
        </p:txBody>
      </p:sp>
    </p:spTree>
    <p:extLst>
      <p:ext uri="{BB962C8B-B14F-4D97-AF65-F5344CB8AC3E}">
        <p14:creationId xmlns:p14="http://schemas.microsoft.com/office/powerpoint/2010/main" val="4185063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186</a:t>
            </a:fld>
            <a:endParaRPr lang="zh-CN" altLang="en-US"/>
          </a:p>
        </p:txBody>
      </p:sp>
    </p:spTree>
    <p:extLst>
      <p:ext uri="{BB962C8B-B14F-4D97-AF65-F5344CB8AC3E}">
        <p14:creationId xmlns:p14="http://schemas.microsoft.com/office/powerpoint/2010/main" val="19385828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187</a:t>
            </a:fld>
            <a:endParaRPr lang="zh-CN" altLang="en-US"/>
          </a:p>
        </p:txBody>
      </p:sp>
    </p:spTree>
    <p:extLst>
      <p:ext uri="{BB962C8B-B14F-4D97-AF65-F5344CB8AC3E}">
        <p14:creationId xmlns:p14="http://schemas.microsoft.com/office/powerpoint/2010/main" val="269882226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188</a:t>
            </a:fld>
            <a:endParaRPr lang="zh-CN" altLang="en-US"/>
          </a:p>
        </p:txBody>
      </p:sp>
    </p:spTree>
    <p:extLst>
      <p:ext uri="{BB962C8B-B14F-4D97-AF65-F5344CB8AC3E}">
        <p14:creationId xmlns:p14="http://schemas.microsoft.com/office/powerpoint/2010/main" val="108017142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189</a:t>
            </a:fld>
            <a:endParaRPr lang="zh-CN" altLang="en-US"/>
          </a:p>
        </p:txBody>
      </p:sp>
    </p:spTree>
    <p:extLst>
      <p:ext uri="{BB962C8B-B14F-4D97-AF65-F5344CB8AC3E}">
        <p14:creationId xmlns:p14="http://schemas.microsoft.com/office/powerpoint/2010/main" val="11227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19</a:t>
            </a:fld>
            <a:endParaRPr lang="zh-CN" altLang="en-US"/>
          </a:p>
        </p:txBody>
      </p:sp>
    </p:spTree>
    <p:extLst>
      <p:ext uri="{BB962C8B-B14F-4D97-AF65-F5344CB8AC3E}">
        <p14:creationId xmlns:p14="http://schemas.microsoft.com/office/powerpoint/2010/main" val="174470312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函数 </a:t>
            </a:r>
            <a:r>
              <a:rPr lang="en-US" altLang="zh-CN" dirty="0"/>
              <a:t>radiance()</a:t>
            </a:r>
            <a:r>
              <a:rPr lang="zh-CN" altLang="en-US" sz="1200" b="0" i="0" kern="1200" dirty="0">
                <a:solidFill>
                  <a:schemeClr val="tx1"/>
                </a:solidFill>
                <a:effectLst/>
                <a:latin typeface="+mn-lt"/>
                <a:ea typeface="+mn-ea"/>
                <a:cs typeface="+mn-cs"/>
              </a:rPr>
              <a:t> 接收三个参数，射线 </a:t>
            </a:r>
            <a:r>
              <a:rPr lang="en-US" altLang="zh-CN" dirty="0"/>
              <a:t>r</a:t>
            </a:r>
            <a:r>
              <a:rPr lang="zh-CN" altLang="en-US" sz="1200" b="0" i="0" kern="1200" dirty="0">
                <a:solidFill>
                  <a:schemeClr val="tx1"/>
                </a:solidFill>
                <a:effectLst/>
                <a:latin typeface="+mn-lt"/>
                <a:ea typeface="+mn-ea"/>
                <a:cs typeface="+mn-cs"/>
              </a:rPr>
              <a:t>，深度 </a:t>
            </a:r>
            <a:r>
              <a:rPr lang="en-US" altLang="zh-CN" dirty="0"/>
              <a:t>depth</a:t>
            </a:r>
            <a:r>
              <a:rPr lang="zh-CN" altLang="en-US" sz="1200" b="0" i="0" kern="1200" dirty="0">
                <a:solidFill>
                  <a:schemeClr val="tx1"/>
                </a:solidFill>
                <a:effectLst/>
                <a:latin typeface="+mn-lt"/>
                <a:ea typeface="+mn-ea"/>
                <a:cs typeface="+mn-cs"/>
              </a:rPr>
              <a:t> 和随机种子 </a:t>
            </a:r>
            <a:r>
              <a:rPr lang="en-US" altLang="zh-CN" dirty="0"/>
              <a:t>Xi</a:t>
            </a:r>
            <a:r>
              <a:rPr lang="zh-CN" altLang="en-US" sz="1200" b="0" i="0" kern="1200" dirty="0">
                <a:solidFill>
                  <a:schemeClr val="tx1"/>
                </a:solidFill>
                <a:effectLst/>
                <a:latin typeface="+mn-lt"/>
                <a:ea typeface="+mn-ea"/>
                <a:cs typeface="+mn-cs"/>
              </a:rPr>
              <a:t>。此函数是一个递归函数，在计算射线颜色时候，遇到反射或折射，会计算出下一次反射或折射的射线，然后递归调用自己求算下一次射线的颜色。深度 </a:t>
            </a:r>
            <a:r>
              <a:rPr lang="en-US" altLang="zh-CN" dirty="0"/>
              <a:t>depth</a:t>
            </a:r>
            <a:r>
              <a:rPr lang="zh-CN" altLang="en-US" sz="1200" b="0" i="0" kern="1200" dirty="0">
                <a:solidFill>
                  <a:schemeClr val="tx1"/>
                </a:solidFill>
                <a:effectLst/>
                <a:latin typeface="+mn-lt"/>
                <a:ea typeface="+mn-ea"/>
                <a:cs typeface="+mn-cs"/>
              </a:rPr>
              <a:t> 标记了反射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折射的次数</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首先，对场景中的所有球体对象，尝试求取射线与之交点。函数 </a:t>
            </a:r>
            <a:r>
              <a:rPr lang="en-US" altLang="zh-CN" dirty="0"/>
              <a:t>intersect()</a:t>
            </a:r>
            <a:r>
              <a:rPr lang="zh-CN" altLang="en-US" sz="1200" b="0" i="0" kern="1200" dirty="0">
                <a:solidFill>
                  <a:schemeClr val="tx1"/>
                </a:solidFill>
                <a:effectLst/>
                <a:latin typeface="+mn-lt"/>
                <a:ea typeface="+mn-ea"/>
                <a:cs typeface="+mn-cs"/>
              </a:rPr>
              <a:t> 负责做这件事：遍历 </a:t>
            </a:r>
            <a:r>
              <a:rPr lang="en-US" altLang="zh-CN" dirty="0"/>
              <a:t>spheres</a:t>
            </a:r>
            <a:r>
              <a:rPr lang="zh-CN" altLang="en-US" sz="1200" b="0" i="0" kern="1200" dirty="0">
                <a:solidFill>
                  <a:schemeClr val="tx1"/>
                </a:solidFill>
                <a:effectLst/>
                <a:latin typeface="+mn-lt"/>
                <a:ea typeface="+mn-ea"/>
                <a:cs typeface="+mn-cs"/>
              </a:rPr>
              <a:t> 数组，依次调用 </a:t>
            </a:r>
            <a:r>
              <a:rPr lang="en-US" altLang="zh-CN" dirty="0"/>
              <a:t>sphere</a:t>
            </a:r>
            <a:r>
              <a:rPr lang="zh-CN" altLang="en-US" sz="1200" b="0" i="0" kern="1200" dirty="0">
                <a:solidFill>
                  <a:schemeClr val="tx1"/>
                </a:solidFill>
                <a:effectLst/>
                <a:latin typeface="+mn-lt"/>
                <a:ea typeface="+mn-ea"/>
                <a:cs typeface="+mn-cs"/>
              </a:rPr>
              <a:t> 对象上的 </a:t>
            </a:r>
            <a:r>
              <a:rPr lang="en-US" altLang="zh-CN" dirty="0"/>
              <a:t>intersect()</a:t>
            </a:r>
            <a:r>
              <a:rPr lang="zh-CN" altLang="en-US" sz="1200" b="0" i="0" kern="1200" dirty="0">
                <a:solidFill>
                  <a:schemeClr val="tx1"/>
                </a:solidFill>
                <a:effectLst/>
                <a:latin typeface="+mn-lt"/>
                <a:ea typeface="+mn-ea"/>
                <a:cs typeface="+mn-cs"/>
              </a:rPr>
              <a:t> 方法，并保留最小的正值 </a:t>
            </a:r>
            <a:r>
              <a:rPr lang="en-US" altLang="zh-CN" dirty="0"/>
              <a:t>t</a:t>
            </a:r>
            <a:r>
              <a:rPr lang="zh-CN" altLang="en-US" sz="1200" b="0" i="0" kern="1200" dirty="0">
                <a:solidFill>
                  <a:schemeClr val="tx1"/>
                </a:solidFill>
                <a:effectLst/>
                <a:latin typeface="+mn-lt"/>
                <a:ea typeface="+mn-ea"/>
                <a:cs typeface="+mn-cs"/>
              </a:rPr>
              <a:t> 和对应球体在 </a:t>
            </a:r>
            <a:r>
              <a:rPr lang="en-US" altLang="zh-CN" dirty="0"/>
              <a:t>spheres</a:t>
            </a:r>
            <a:r>
              <a:rPr lang="zh-CN" altLang="en-US" sz="1200" b="0" i="0" kern="1200" dirty="0">
                <a:solidFill>
                  <a:schemeClr val="tx1"/>
                </a:solidFill>
                <a:effectLst/>
                <a:latin typeface="+mn-lt"/>
                <a:ea typeface="+mn-ea"/>
                <a:cs typeface="+mn-cs"/>
              </a:rPr>
              <a:t> 数组中的索引 </a:t>
            </a:r>
            <a:r>
              <a:rPr lang="en-US" altLang="zh-CN" dirty="0" err="1"/>
              <a:t>i</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如果没有任何对象与之相交，直接返回黑色（递归的结束条件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如果检测到有球体与射线相交，首先检查当前深度是否大于了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（之前已经经过了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次反射或折射），如果是，那么遵循一个概率来随机地决定采取以下哪一种方案：</a:t>
            </a:r>
          </a:p>
          <a:p>
            <a:r>
              <a:rPr lang="en-US" altLang="zh-CN" sz="1200" b="0" i="0" kern="1200" dirty="0">
                <a:solidFill>
                  <a:schemeClr val="tx1"/>
                </a:solidFill>
                <a:effectLst/>
                <a:latin typeface="+mn-lt"/>
                <a:ea typeface="+mn-ea"/>
                <a:cs typeface="+mn-cs"/>
              </a:rPr>
              <a:t>Else </a:t>
            </a:r>
            <a:r>
              <a:rPr lang="zh-CN" altLang="en-US" sz="1200" b="0" i="0" kern="1200" dirty="0">
                <a:solidFill>
                  <a:schemeClr val="tx1"/>
                </a:solidFill>
                <a:effectLst/>
                <a:latin typeface="+mn-lt"/>
                <a:ea typeface="+mn-ea"/>
                <a:cs typeface="+mn-cs"/>
              </a:rPr>
              <a:t>放弃反射光的贡献，直接返回物体的出射光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虽然大部分时候是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（递归的结束条件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 </a:t>
            </a:r>
            <a:r>
              <a:rPr lang="zh-CN" altLang="en-US" sz="1200" b="0" i="0" kern="1200" dirty="0">
                <a:solidFill>
                  <a:schemeClr val="tx1"/>
                </a:solidFill>
                <a:effectLst/>
                <a:latin typeface="+mn-lt"/>
                <a:ea typeface="+mn-ea"/>
                <a:cs typeface="+mn-cs"/>
              </a:rPr>
              <a:t>继续追踪光线。</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接着，如果深度小于等于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，那么不管物体的颜色值如何，都会正常地递归地进行光线追踪。</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190</a:t>
            </a:fld>
            <a:endParaRPr lang="zh-CN" altLang="en-US"/>
          </a:p>
        </p:txBody>
      </p:sp>
    </p:spTree>
    <p:extLst>
      <p:ext uri="{BB962C8B-B14F-4D97-AF65-F5344CB8AC3E}">
        <p14:creationId xmlns:p14="http://schemas.microsoft.com/office/powerpoint/2010/main" val="17438609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最后，递归地调用 </a:t>
            </a:r>
            <a:r>
              <a:rPr lang="en-US" altLang="zh-CN" dirty="0"/>
              <a:t>radiance()</a:t>
            </a:r>
            <a:r>
              <a:rPr lang="zh-CN" altLang="en-US" sz="1200" b="0" i="0" kern="1200" dirty="0">
                <a:solidFill>
                  <a:schemeClr val="tx1"/>
                </a:solidFill>
                <a:effectLst/>
                <a:latin typeface="+mn-lt"/>
                <a:ea typeface="+mn-ea"/>
                <a:cs typeface="+mn-cs"/>
              </a:rPr>
              <a:t> 函数，将反射光线作为参数传入，传入已自增过一次的深度和随机种子。其结果乘以表面的颜色，再加上球体表面的发射光颜色，作为结果返回。这就是此光追算法对散射表面的处理。</a:t>
            </a: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191</a:t>
            </a:fld>
            <a:endParaRPr lang="zh-CN" altLang="en-US"/>
          </a:p>
        </p:txBody>
      </p:sp>
    </p:spTree>
    <p:extLst>
      <p:ext uri="{BB962C8B-B14F-4D97-AF65-F5344CB8AC3E}">
        <p14:creationId xmlns:p14="http://schemas.microsoft.com/office/powerpoint/2010/main" val="305819757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192</a:t>
            </a:fld>
            <a:endParaRPr lang="zh-CN" altLang="en-US"/>
          </a:p>
        </p:txBody>
      </p:sp>
    </p:spTree>
    <p:extLst>
      <p:ext uri="{BB962C8B-B14F-4D97-AF65-F5344CB8AC3E}">
        <p14:creationId xmlns:p14="http://schemas.microsoft.com/office/powerpoint/2010/main" val="37398312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193</a:t>
            </a:fld>
            <a:endParaRPr lang="zh-CN" altLang="en-US"/>
          </a:p>
        </p:txBody>
      </p:sp>
    </p:spTree>
    <p:extLst>
      <p:ext uri="{BB962C8B-B14F-4D97-AF65-F5344CB8AC3E}">
        <p14:creationId xmlns:p14="http://schemas.microsoft.com/office/powerpoint/2010/main" val="17457109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194</a:t>
            </a:fld>
            <a:endParaRPr lang="zh-CN" altLang="en-US"/>
          </a:p>
        </p:txBody>
      </p:sp>
    </p:spTree>
    <p:extLst>
      <p:ext uri="{BB962C8B-B14F-4D97-AF65-F5344CB8AC3E}">
        <p14:creationId xmlns:p14="http://schemas.microsoft.com/office/powerpoint/2010/main" val="16461610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195</a:t>
            </a:fld>
            <a:endParaRPr lang="zh-CN" altLang="en-US"/>
          </a:p>
        </p:txBody>
      </p:sp>
    </p:spTree>
    <p:extLst>
      <p:ext uri="{BB962C8B-B14F-4D97-AF65-F5344CB8AC3E}">
        <p14:creationId xmlns:p14="http://schemas.microsoft.com/office/powerpoint/2010/main" val="35148522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196</a:t>
            </a:fld>
            <a:endParaRPr lang="zh-CN" altLang="en-US"/>
          </a:p>
        </p:txBody>
      </p:sp>
    </p:spTree>
    <p:extLst>
      <p:ext uri="{BB962C8B-B14F-4D97-AF65-F5344CB8AC3E}">
        <p14:creationId xmlns:p14="http://schemas.microsoft.com/office/powerpoint/2010/main" val="17423781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197</a:t>
            </a:fld>
            <a:endParaRPr lang="zh-CN" altLang="en-US"/>
          </a:p>
        </p:txBody>
      </p:sp>
    </p:spTree>
    <p:extLst>
      <p:ext uri="{BB962C8B-B14F-4D97-AF65-F5344CB8AC3E}">
        <p14:creationId xmlns:p14="http://schemas.microsoft.com/office/powerpoint/2010/main" val="117940860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198</a:t>
            </a:fld>
            <a:endParaRPr lang="zh-CN" altLang="en-US"/>
          </a:p>
        </p:txBody>
      </p:sp>
    </p:spTree>
    <p:extLst>
      <p:ext uri="{BB962C8B-B14F-4D97-AF65-F5344CB8AC3E}">
        <p14:creationId xmlns:p14="http://schemas.microsoft.com/office/powerpoint/2010/main" val="155463288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199</a:t>
            </a:fld>
            <a:endParaRPr lang="zh-CN" altLang="en-US"/>
          </a:p>
        </p:txBody>
      </p:sp>
    </p:spTree>
    <p:extLst>
      <p:ext uri="{BB962C8B-B14F-4D97-AF65-F5344CB8AC3E}">
        <p14:creationId xmlns:p14="http://schemas.microsoft.com/office/powerpoint/2010/main" val="792217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a:t>
            </a:fld>
            <a:endParaRPr lang="zh-CN" altLang="en-US"/>
          </a:p>
        </p:txBody>
      </p:sp>
    </p:spTree>
    <p:extLst>
      <p:ext uri="{BB962C8B-B14F-4D97-AF65-F5344CB8AC3E}">
        <p14:creationId xmlns:p14="http://schemas.microsoft.com/office/powerpoint/2010/main" val="1533566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20</a:t>
            </a:fld>
            <a:endParaRPr lang="zh-CN" altLang="en-US"/>
          </a:p>
        </p:txBody>
      </p:sp>
    </p:spTree>
    <p:extLst>
      <p:ext uri="{BB962C8B-B14F-4D97-AF65-F5344CB8AC3E}">
        <p14:creationId xmlns:p14="http://schemas.microsoft.com/office/powerpoint/2010/main" val="300886649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200</a:t>
            </a:fld>
            <a:endParaRPr lang="zh-CN" altLang="en-US"/>
          </a:p>
        </p:txBody>
      </p:sp>
    </p:spTree>
    <p:extLst>
      <p:ext uri="{BB962C8B-B14F-4D97-AF65-F5344CB8AC3E}">
        <p14:creationId xmlns:p14="http://schemas.microsoft.com/office/powerpoint/2010/main" val="19336988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375A44-6DE2-4BFF-81DD-F4E70CEE31A4}" type="slidenum">
              <a:rPr lang="zh-CN" altLang="en-US" smtClean="0"/>
              <a:t>201</a:t>
            </a:fld>
            <a:endParaRPr lang="zh-CN" altLang="en-US"/>
          </a:p>
        </p:txBody>
      </p:sp>
    </p:spTree>
    <p:extLst>
      <p:ext uri="{BB962C8B-B14F-4D97-AF65-F5344CB8AC3E}">
        <p14:creationId xmlns:p14="http://schemas.microsoft.com/office/powerpoint/2010/main" val="3941062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21</a:t>
            </a:fld>
            <a:endParaRPr lang="zh-CN" altLang="en-US"/>
          </a:p>
        </p:txBody>
      </p:sp>
    </p:spTree>
    <p:extLst>
      <p:ext uri="{BB962C8B-B14F-4D97-AF65-F5344CB8AC3E}">
        <p14:creationId xmlns:p14="http://schemas.microsoft.com/office/powerpoint/2010/main" val="578873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22</a:t>
            </a:fld>
            <a:endParaRPr lang="zh-CN" altLang="en-US"/>
          </a:p>
        </p:txBody>
      </p:sp>
    </p:spTree>
    <p:extLst>
      <p:ext uri="{BB962C8B-B14F-4D97-AF65-F5344CB8AC3E}">
        <p14:creationId xmlns:p14="http://schemas.microsoft.com/office/powerpoint/2010/main" val="2961462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23</a:t>
            </a:fld>
            <a:endParaRPr lang="zh-CN" altLang="en-US"/>
          </a:p>
        </p:txBody>
      </p:sp>
    </p:spTree>
    <p:extLst>
      <p:ext uri="{BB962C8B-B14F-4D97-AF65-F5344CB8AC3E}">
        <p14:creationId xmlns:p14="http://schemas.microsoft.com/office/powerpoint/2010/main" val="2785559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24</a:t>
            </a:fld>
            <a:endParaRPr lang="zh-CN" altLang="en-US"/>
          </a:p>
        </p:txBody>
      </p:sp>
    </p:spTree>
    <p:extLst>
      <p:ext uri="{BB962C8B-B14F-4D97-AF65-F5344CB8AC3E}">
        <p14:creationId xmlns:p14="http://schemas.microsoft.com/office/powerpoint/2010/main" val="1794894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25</a:t>
            </a:fld>
            <a:endParaRPr lang="zh-CN" altLang="en-US"/>
          </a:p>
        </p:txBody>
      </p:sp>
    </p:spTree>
    <p:extLst>
      <p:ext uri="{BB962C8B-B14F-4D97-AF65-F5344CB8AC3E}">
        <p14:creationId xmlns:p14="http://schemas.microsoft.com/office/powerpoint/2010/main" val="156973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26</a:t>
            </a:fld>
            <a:endParaRPr lang="zh-CN" altLang="en-US"/>
          </a:p>
        </p:txBody>
      </p:sp>
    </p:spTree>
    <p:extLst>
      <p:ext uri="{BB962C8B-B14F-4D97-AF65-F5344CB8AC3E}">
        <p14:creationId xmlns:p14="http://schemas.microsoft.com/office/powerpoint/2010/main" val="1867544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27</a:t>
            </a:fld>
            <a:endParaRPr lang="zh-CN" altLang="en-US"/>
          </a:p>
        </p:txBody>
      </p:sp>
    </p:spTree>
    <p:extLst>
      <p:ext uri="{BB962C8B-B14F-4D97-AF65-F5344CB8AC3E}">
        <p14:creationId xmlns:p14="http://schemas.microsoft.com/office/powerpoint/2010/main" val="3688033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28</a:t>
            </a:fld>
            <a:endParaRPr lang="zh-CN" altLang="en-US"/>
          </a:p>
        </p:txBody>
      </p:sp>
    </p:spTree>
    <p:extLst>
      <p:ext uri="{BB962C8B-B14F-4D97-AF65-F5344CB8AC3E}">
        <p14:creationId xmlns:p14="http://schemas.microsoft.com/office/powerpoint/2010/main" val="146220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29</a:t>
            </a:fld>
            <a:endParaRPr lang="zh-CN" altLang="en-US"/>
          </a:p>
        </p:txBody>
      </p:sp>
    </p:spTree>
    <p:extLst>
      <p:ext uri="{BB962C8B-B14F-4D97-AF65-F5344CB8AC3E}">
        <p14:creationId xmlns:p14="http://schemas.microsoft.com/office/powerpoint/2010/main" val="369736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a:t>
            </a:fld>
            <a:endParaRPr lang="zh-CN" altLang="en-US"/>
          </a:p>
        </p:txBody>
      </p:sp>
    </p:spTree>
    <p:extLst>
      <p:ext uri="{BB962C8B-B14F-4D97-AF65-F5344CB8AC3E}">
        <p14:creationId xmlns:p14="http://schemas.microsoft.com/office/powerpoint/2010/main" val="306944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30</a:t>
            </a:fld>
            <a:endParaRPr lang="zh-CN" altLang="en-US"/>
          </a:p>
        </p:txBody>
      </p:sp>
    </p:spTree>
    <p:extLst>
      <p:ext uri="{BB962C8B-B14F-4D97-AF65-F5344CB8AC3E}">
        <p14:creationId xmlns:p14="http://schemas.microsoft.com/office/powerpoint/2010/main" val="243475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31</a:t>
            </a:fld>
            <a:endParaRPr lang="zh-CN" altLang="en-US"/>
          </a:p>
        </p:txBody>
      </p:sp>
    </p:spTree>
    <p:extLst>
      <p:ext uri="{BB962C8B-B14F-4D97-AF65-F5344CB8AC3E}">
        <p14:creationId xmlns:p14="http://schemas.microsoft.com/office/powerpoint/2010/main" val="1000320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32</a:t>
            </a:fld>
            <a:endParaRPr lang="zh-CN" altLang="en-US"/>
          </a:p>
        </p:txBody>
      </p:sp>
    </p:spTree>
    <p:extLst>
      <p:ext uri="{BB962C8B-B14F-4D97-AF65-F5344CB8AC3E}">
        <p14:creationId xmlns:p14="http://schemas.microsoft.com/office/powerpoint/2010/main" val="925332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33</a:t>
            </a:fld>
            <a:endParaRPr lang="zh-CN" altLang="en-US"/>
          </a:p>
        </p:txBody>
      </p:sp>
    </p:spTree>
    <p:extLst>
      <p:ext uri="{BB962C8B-B14F-4D97-AF65-F5344CB8AC3E}">
        <p14:creationId xmlns:p14="http://schemas.microsoft.com/office/powerpoint/2010/main" val="329889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34</a:t>
            </a:fld>
            <a:endParaRPr lang="zh-CN" altLang="en-US"/>
          </a:p>
        </p:txBody>
      </p:sp>
    </p:spTree>
    <p:extLst>
      <p:ext uri="{BB962C8B-B14F-4D97-AF65-F5344CB8AC3E}">
        <p14:creationId xmlns:p14="http://schemas.microsoft.com/office/powerpoint/2010/main" val="573116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35</a:t>
            </a:fld>
            <a:endParaRPr lang="zh-CN" altLang="en-US"/>
          </a:p>
        </p:txBody>
      </p:sp>
    </p:spTree>
    <p:extLst>
      <p:ext uri="{BB962C8B-B14F-4D97-AF65-F5344CB8AC3E}">
        <p14:creationId xmlns:p14="http://schemas.microsoft.com/office/powerpoint/2010/main" val="1267396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36</a:t>
            </a:fld>
            <a:endParaRPr lang="zh-CN" altLang="en-US"/>
          </a:p>
        </p:txBody>
      </p:sp>
    </p:spTree>
    <p:extLst>
      <p:ext uri="{BB962C8B-B14F-4D97-AF65-F5344CB8AC3E}">
        <p14:creationId xmlns:p14="http://schemas.microsoft.com/office/powerpoint/2010/main" val="970028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37</a:t>
            </a:fld>
            <a:endParaRPr lang="zh-CN" altLang="en-US"/>
          </a:p>
        </p:txBody>
      </p:sp>
    </p:spTree>
    <p:extLst>
      <p:ext uri="{BB962C8B-B14F-4D97-AF65-F5344CB8AC3E}">
        <p14:creationId xmlns:p14="http://schemas.microsoft.com/office/powerpoint/2010/main" val="1905848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38</a:t>
            </a:fld>
            <a:endParaRPr lang="zh-CN" altLang="en-US"/>
          </a:p>
        </p:txBody>
      </p:sp>
    </p:spTree>
    <p:extLst>
      <p:ext uri="{BB962C8B-B14F-4D97-AF65-F5344CB8AC3E}">
        <p14:creationId xmlns:p14="http://schemas.microsoft.com/office/powerpoint/2010/main" val="383868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39</a:t>
            </a:fld>
            <a:endParaRPr lang="zh-CN" altLang="en-US"/>
          </a:p>
        </p:txBody>
      </p:sp>
    </p:spTree>
    <p:extLst>
      <p:ext uri="{BB962C8B-B14F-4D97-AF65-F5344CB8AC3E}">
        <p14:creationId xmlns:p14="http://schemas.microsoft.com/office/powerpoint/2010/main" val="37587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a:t>
            </a:fld>
            <a:endParaRPr lang="zh-CN" altLang="en-US"/>
          </a:p>
        </p:txBody>
      </p:sp>
    </p:spTree>
    <p:extLst>
      <p:ext uri="{BB962C8B-B14F-4D97-AF65-F5344CB8AC3E}">
        <p14:creationId xmlns:p14="http://schemas.microsoft.com/office/powerpoint/2010/main" val="3519238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40</a:t>
            </a:fld>
            <a:endParaRPr lang="zh-CN" altLang="en-US"/>
          </a:p>
        </p:txBody>
      </p:sp>
    </p:spTree>
    <p:extLst>
      <p:ext uri="{BB962C8B-B14F-4D97-AF65-F5344CB8AC3E}">
        <p14:creationId xmlns:p14="http://schemas.microsoft.com/office/powerpoint/2010/main" val="981400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41</a:t>
            </a:fld>
            <a:endParaRPr lang="zh-CN" altLang="en-US"/>
          </a:p>
        </p:txBody>
      </p:sp>
    </p:spTree>
    <p:extLst>
      <p:ext uri="{BB962C8B-B14F-4D97-AF65-F5344CB8AC3E}">
        <p14:creationId xmlns:p14="http://schemas.microsoft.com/office/powerpoint/2010/main" val="185380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42</a:t>
            </a:fld>
            <a:endParaRPr lang="zh-CN" altLang="en-US"/>
          </a:p>
        </p:txBody>
      </p:sp>
    </p:spTree>
    <p:extLst>
      <p:ext uri="{BB962C8B-B14F-4D97-AF65-F5344CB8AC3E}">
        <p14:creationId xmlns:p14="http://schemas.microsoft.com/office/powerpoint/2010/main" val="3157777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43</a:t>
            </a:fld>
            <a:endParaRPr lang="zh-CN" altLang="en-US"/>
          </a:p>
        </p:txBody>
      </p:sp>
    </p:spTree>
    <p:extLst>
      <p:ext uri="{BB962C8B-B14F-4D97-AF65-F5344CB8AC3E}">
        <p14:creationId xmlns:p14="http://schemas.microsoft.com/office/powerpoint/2010/main" val="1105502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44</a:t>
            </a:fld>
            <a:endParaRPr lang="zh-CN" altLang="en-US"/>
          </a:p>
        </p:txBody>
      </p:sp>
    </p:spTree>
    <p:extLst>
      <p:ext uri="{BB962C8B-B14F-4D97-AF65-F5344CB8AC3E}">
        <p14:creationId xmlns:p14="http://schemas.microsoft.com/office/powerpoint/2010/main" val="258428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45</a:t>
            </a:fld>
            <a:endParaRPr lang="zh-CN" altLang="en-US"/>
          </a:p>
        </p:txBody>
      </p:sp>
    </p:spTree>
    <p:extLst>
      <p:ext uri="{BB962C8B-B14F-4D97-AF65-F5344CB8AC3E}">
        <p14:creationId xmlns:p14="http://schemas.microsoft.com/office/powerpoint/2010/main" val="2953332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46</a:t>
            </a:fld>
            <a:endParaRPr lang="zh-CN" altLang="en-US"/>
          </a:p>
        </p:txBody>
      </p:sp>
    </p:spTree>
    <p:extLst>
      <p:ext uri="{BB962C8B-B14F-4D97-AF65-F5344CB8AC3E}">
        <p14:creationId xmlns:p14="http://schemas.microsoft.com/office/powerpoint/2010/main" val="2095051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47</a:t>
            </a:fld>
            <a:endParaRPr lang="zh-CN" altLang="en-US"/>
          </a:p>
        </p:txBody>
      </p:sp>
    </p:spTree>
    <p:extLst>
      <p:ext uri="{BB962C8B-B14F-4D97-AF65-F5344CB8AC3E}">
        <p14:creationId xmlns:p14="http://schemas.microsoft.com/office/powerpoint/2010/main" val="4270937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48</a:t>
            </a:fld>
            <a:endParaRPr lang="zh-CN" altLang="en-US"/>
          </a:p>
        </p:txBody>
      </p:sp>
    </p:spTree>
    <p:extLst>
      <p:ext uri="{BB962C8B-B14F-4D97-AF65-F5344CB8AC3E}">
        <p14:creationId xmlns:p14="http://schemas.microsoft.com/office/powerpoint/2010/main" val="2601550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49</a:t>
            </a:fld>
            <a:endParaRPr lang="zh-CN" altLang="en-US"/>
          </a:p>
        </p:txBody>
      </p:sp>
    </p:spTree>
    <p:extLst>
      <p:ext uri="{BB962C8B-B14F-4D97-AF65-F5344CB8AC3E}">
        <p14:creationId xmlns:p14="http://schemas.microsoft.com/office/powerpoint/2010/main" val="168570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a:t>
            </a:fld>
            <a:endParaRPr lang="zh-CN" altLang="en-US"/>
          </a:p>
        </p:txBody>
      </p:sp>
    </p:spTree>
    <p:extLst>
      <p:ext uri="{BB962C8B-B14F-4D97-AF65-F5344CB8AC3E}">
        <p14:creationId xmlns:p14="http://schemas.microsoft.com/office/powerpoint/2010/main" val="2944558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50</a:t>
            </a:fld>
            <a:endParaRPr lang="zh-CN" altLang="en-US"/>
          </a:p>
        </p:txBody>
      </p:sp>
    </p:spTree>
    <p:extLst>
      <p:ext uri="{BB962C8B-B14F-4D97-AF65-F5344CB8AC3E}">
        <p14:creationId xmlns:p14="http://schemas.microsoft.com/office/powerpoint/2010/main" val="3288904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51</a:t>
            </a:fld>
            <a:endParaRPr lang="zh-CN" altLang="en-US"/>
          </a:p>
        </p:txBody>
      </p:sp>
    </p:spTree>
    <p:extLst>
      <p:ext uri="{BB962C8B-B14F-4D97-AF65-F5344CB8AC3E}">
        <p14:creationId xmlns:p14="http://schemas.microsoft.com/office/powerpoint/2010/main" val="782765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52</a:t>
            </a:fld>
            <a:endParaRPr lang="zh-CN" altLang="en-US"/>
          </a:p>
        </p:txBody>
      </p:sp>
    </p:spTree>
    <p:extLst>
      <p:ext uri="{BB962C8B-B14F-4D97-AF65-F5344CB8AC3E}">
        <p14:creationId xmlns:p14="http://schemas.microsoft.com/office/powerpoint/2010/main" val="3117146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53</a:t>
            </a:fld>
            <a:endParaRPr lang="zh-CN" altLang="en-US"/>
          </a:p>
        </p:txBody>
      </p:sp>
    </p:spTree>
    <p:extLst>
      <p:ext uri="{BB962C8B-B14F-4D97-AF65-F5344CB8AC3E}">
        <p14:creationId xmlns:p14="http://schemas.microsoft.com/office/powerpoint/2010/main" val="2066867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54</a:t>
            </a:fld>
            <a:endParaRPr lang="zh-CN" altLang="en-US"/>
          </a:p>
        </p:txBody>
      </p:sp>
    </p:spTree>
    <p:extLst>
      <p:ext uri="{BB962C8B-B14F-4D97-AF65-F5344CB8AC3E}">
        <p14:creationId xmlns:p14="http://schemas.microsoft.com/office/powerpoint/2010/main" val="3713602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55</a:t>
            </a:fld>
            <a:endParaRPr lang="zh-CN" altLang="en-US"/>
          </a:p>
        </p:txBody>
      </p:sp>
    </p:spTree>
    <p:extLst>
      <p:ext uri="{BB962C8B-B14F-4D97-AF65-F5344CB8AC3E}">
        <p14:creationId xmlns:p14="http://schemas.microsoft.com/office/powerpoint/2010/main" val="2354554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56</a:t>
            </a:fld>
            <a:endParaRPr lang="zh-CN" altLang="en-US"/>
          </a:p>
        </p:txBody>
      </p:sp>
    </p:spTree>
    <p:extLst>
      <p:ext uri="{BB962C8B-B14F-4D97-AF65-F5344CB8AC3E}">
        <p14:creationId xmlns:p14="http://schemas.microsoft.com/office/powerpoint/2010/main" val="2732168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57</a:t>
            </a:fld>
            <a:endParaRPr lang="zh-CN" altLang="en-US"/>
          </a:p>
        </p:txBody>
      </p:sp>
    </p:spTree>
    <p:extLst>
      <p:ext uri="{BB962C8B-B14F-4D97-AF65-F5344CB8AC3E}">
        <p14:creationId xmlns:p14="http://schemas.microsoft.com/office/powerpoint/2010/main" val="2451944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58</a:t>
            </a:fld>
            <a:endParaRPr lang="zh-CN" altLang="en-US"/>
          </a:p>
        </p:txBody>
      </p:sp>
    </p:spTree>
    <p:extLst>
      <p:ext uri="{BB962C8B-B14F-4D97-AF65-F5344CB8AC3E}">
        <p14:creationId xmlns:p14="http://schemas.microsoft.com/office/powerpoint/2010/main" val="2492818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59</a:t>
            </a:fld>
            <a:endParaRPr lang="zh-CN" altLang="en-US"/>
          </a:p>
        </p:txBody>
      </p:sp>
    </p:spTree>
    <p:extLst>
      <p:ext uri="{BB962C8B-B14F-4D97-AF65-F5344CB8AC3E}">
        <p14:creationId xmlns:p14="http://schemas.microsoft.com/office/powerpoint/2010/main" val="31989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a:t>
            </a:fld>
            <a:endParaRPr lang="zh-CN" altLang="en-US"/>
          </a:p>
        </p:txBody>
      </p:sp>
    </p:spTree>
    <p:extLst>
      <p:ext uri="{BB962C8B-B14F-4D97-AF65-F5344CB8AC3E}">
        <p14:creationId xmlns:p14="http://schemas.microsoft.com/office/powerpoint/2010/main" val="1401307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60</a:t>
            </a:fld>
            <a:endParaRPr lang="zh-CN" altLang="en-US"/>
          </a:p>
        </p:txBody>
      </p:sp>
    </p:spTree>
    <p:extLst>
      <p:ext uri="{BB962C8B-B14F-4D97-AF65-F5344CB8AC3E}">
        <p14:creationId xmlns:p14="http://schemas.microsoft.com/office/powerpoint/2010/main" val="204454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61</a:t>
            </a:fld>
            <a:endParaRPr lang="zh-CN" altLang="en-US"/>
          </a:p>
        </p:txBody>
      </p:sp>
    </p:spTree>
    <p:extLst>
      <p:ext uri="{BB962C8B-B14F-4D97-AF65-F5344CB8AC3E}">
        <p14:creationId xmlns:p14="http://schemas.microsoft.com/office/powerpoint/2010/main" val="1914717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62</a:t>
            </a:fld>
            <a:endParaRPr lang="zh-CN" altLang="en-US"/>
          </a:p>
        </p:txBody>
      </p:sp>
    </p:spTree>
    <p:extLst>
      <p:ext uri="{BB962C8B-B14F-4D97-AF65-F5344CB8AC3E}">
        <p14:creationId xmlns:p14="http://schemas.microsoft.com/office/powerpoint/2010/main" val="3545282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63</a:t>
            </a:fld>
            <a:endParaRPr lang="zh-CN" altLang="en-US"/>
          </a:p>
        </p:txBody>
      </p:sp>
    </p:spTree>
    <p:extLst>
      <p:ext uri="{BB962C8B-B14F-4D97-AF65-F5344CB8AC3E}">
        <p14:creationId xmlns:p14="http://schemas.microsoft.com/office/powerpoint/2010/main" val="37581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64</a:t>
            </a:fld>
            <a:endParaRPr lang="zh-CN" altLang="en-US"/>
          </a:p>
        </p:txBody>
      </p:sp>
    </p:spTree>
    <p:extLst>
      <p:ext uri="{BB962C8B-B14F-4D97-AF65-F5344CB8AC3E}">
        <p14:creationId xmlns:p14="http://schemas.microsoft.com/office/powerpoint/2010/main" val="4096999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65</a:t>
            </a:fld>
            <a:endParaRPr lang="zh-CN" altLang="en-US"/>
          </a:p>
        </p:txBody>
      </p:sp>
    </p:spTree>
    <p:extLst>
      <p:ext uri="{BB962C8B-B14F-4D97-AF65-F5344CB8AC3E}">
        <p14:creationId xmlns:p14="http://schemas.microsoft.com/office/powerpoint/2010/main" val="36941471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66</a:t>
            </a:fld>
            <a:endParaRPr lang="zh-CN" altLang="en-US"/>
          </a:p>
        </p:txBody>
      </p:sp>
    </p:spTree>
    <p:extLst>
      <p:ext uri="{BB962C8B-B14F-4D97-AF65-F5344CB8AC3E}">
        <p14:creationId xmlns:p14="http://schemas.microsoft.com/office/powerpoint/2010/main" val="471884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67</a:t>
            </a:fld>
            <a:endParaRPr lang="zh-CN" altLang="en-US"/>
          </a:p>
        </p:txBody>
      </p:sp>
    </p:spTree>
    <p:extLst>
      <p:ext uri="{BB962C8B-B14F-4D97-AF65-F5344CB8AC3E}">
        <p14:creationId xmlns:p14="http://schemas.microsoft.com/office/powerpoint/2010/main" val="3914671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68</a:t>
            </a:fld>
            <a:endParaRPr lang="zh-CN" altLang="en-US"/>
          </a:p>
        </p:txBody>
      </p:sp>
    </p:spTree>
    <p:extLst>
      <p:ext uri="{BB962C8B-B14F-4D97-AF65-F5344CB8AC3E}">
        <p14:creationId xmlns:p14="http://schemas.microsoft.com/office/powerpoint/2010/main" val="16295224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69</a:t>
            </a:fld>
            <a:endParaRPr lang="zh-CN" altLang="en-US"/>
          </a:p>
        </p:txBody>
      </p:sp>
    </p:spTree>
    <p:extLst>
      <p:ext uri="{BB962C8B-B14F-4D97-AF65-F5344CB8AC3E}">
        <p14:creationId xmlns:p14="http://schemas.microsoft.com/office/powerpoint/2010/main" val="1827012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a:t>
            </a:fld>
            <a:endParaRPr lang="zh-CN" altLang="en-US"/>
          </a:p>
        </p:txBody>
      </p:sp>
    </p:spTree>
    <p:extLst>
      <p:ext uri="{BB962C8B-B14F-4D97-AF65-F5344CB8AC3E}">
        <p14:creationId xmlns:p14="http://schemas.microsoft.com/office/powerpoint/2010/main" val="6114805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70</a:t>
            </a:fld>
            <a:endParaRPr lang="zh-CN" altLang="en-US"/>
          </a:p>
        </p:txBody>
      </p:sp>
    </p:spTree>
    <p:extLst>
      <p:ext uri="{BB962C8B-B14F-4D97-AF65-F5344CB8AC3E}">
        <p14:creationId xmlns:p14="http://schemas.microsoft.com/office/powerpoint/2010/main" val="37543012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71</a:t>
            </a:fld>
            <a:endParaRPr lang="zh-CN" altLang="en-US"/>
          </a:p>
        </p:txBody>
      </p:sp>
    </p:spTree>
    <p:extLst>
      <p:ext uri="{BB962C8B-B14F-4D97-AF65-F5344CB8AC3E}">
        <p14:creationId xmlns:p14="http://schemas.microsoft.com/office/powerpoint/2010/main" val="1348351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72</a:t>
            </a:fld>
            <a:endParaRPr lang="zh-CN" altLang="en-US"/>
          </a:p>
        </p:txBody>
      </p:sp>
    </p:spTree>
    <p:extLst>
      <p:ext uri="{BB962C8B-B14F-4D97-AF65-F5344CB8AC3E}">
        <p14:creationId xmlns:p14="http://schemas.microsoft.com/office/powerpoint/2010/main" val="1734291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73</a:t>
            </a:fld>
            <a:endParaRPr lang="zh-CN" altLang="en-US"/>
          </a:p>
        </p:txBody>
      </p:sp>
    </p:spTree>
    <p:extLst>
      <p:ext uri="{BB962C8B-B14F-4D97-AF65-F5344CB8AC3E}">
        <p14:creationId xmlns:p14="http://schemas.microsoft.com/office/powerpoint/2010/main" val="4117453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74</a:t>
            </a:fld>
            <a:endParaRPr lang="zh-CN" altLang="en-US"/>
          </a:p>
        </p:txBody>
      </p:sp>
    </p:spTree>
    <p:extLst>
      <p:ext uri="{BB962C8B-B14F-4D97-AF65-F5344CB8AC3E}">
        <p14:creationId xmlns:p14="http://schemas.microsoft.com/office/powerpoint/2010/main" val="1915174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75</a:t>
            </a:fld>
            <a:endParaRPr lang="zh-CN" altLang="en-US"/>
          </a:p>
        </p:txBody>
      </p:sp>
    </p:spTree>
    <p:extLst>
      <p:ext uri="{BB962C8B-B14F-4D97-AF65-F5344CB8AC3E}">
        <p14:creationId xmlns:p14="http://schemas.microsoft.com/office/powerpoint/2010/main" val="2653302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76</a:t>
            </a:fld>
            <a:endParaRPr lang="zh-CN" altLang="en-US"/>
          </a:p>
        </p:txBody>
      </p:sp>
    </p:spTree>
    <p:extLst>
      <p:ext uri="{BB962C8B-B14F-4D97-AF65-F5344CB8AC3E}">
        <p14:creationId xmlns:p14="http://schemas.microsoft.com/office/powerpoint/2010/main" val="31006810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77</a:t>
            </a:fld>
            <a:endParaRPr lang="zh-CN" altLang="en-US"/>
          </a:p>
        </p:txBody>
      </p:sp>
    </p:spTree>
    <p:extLst>
      <p:ext uri="{BB962C8B-B14F-4D97-AF65-F5344CB8AC3E}">
        <p14:creationId xmlns:p14="http://schemas.microsoft.com/office/powerpoint/2010/main" val="2384935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78</a:t>
            </a:fld>
            <a:endParaRPr lang="zh-CN" altLang="en-US"/>
          </a:p>
        </p:txBody>
      </p:sp>
    </p:spTree>
    <p:extLst>
      <p:ext uri="{BB962C8B-B14F-4D97-AF65-F5344CB8AC3E}">
        <p14:creationId xmlns:p14="http://schemas.microsoft.com/office/powerpoint/2010/main" val="27299306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79</a:t>
            </a:fld>
            <a:endParaRPr lang="zh-CN" altLang="en-US"/>
          </a:p>
        </p:txBody>
      </p:sp>
    </p:spTree>
    <p:extLst>
      <p:ext uri="{BB962C8B-B14F-4D97-AF65-F5344CB8AC3E}">
        <p14:creationId xmlns:p14="http://schemas.microsoft.com/office/powerpoint/2010/main" val="274845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a:t>
            </a:fld>
            <a:endParaRPr lang="zh-CN" altLang="en-US"/>
          </a:p>
        </p:txBody>
      </p:sp>
    </p:spTree>
    <p:extLst>
      <p:ext uri="{BB962C8B-B14F-4D97-AF65-F5344CB8AC3E}">
        <p14:creationId xmlns:p14="http://schemas.microsoft.com/office/powerpoint/2010/main" val="40450756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80</a:t>
            </a:fld>
            <a:endParaRPr lang="zh-CN" altLang="en-US"/>
          </a:p>
        </p:txBody>
      </p:sp>
    </p:spTree>
    <p:extLst>
      <p:ext uri="{BB962C8B-B14F-4D97-AF65-F5344CB8AC3E}">
        <p14:creationId xmlns:p14="http://schemas.microsoft.com/office/powerpoint/2010/main" val="2492710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81</a:t>
            </a:fld>
            <a:endParaRPr lang="zh-CN" altLang="en-US"/>
          </a:p>
        </p:txBody>
      </p:sp>
    </p:spTree>
    <p:extLst>
      <p:ext uri="{BB962C8B-B14F-4D97-AF65-F5344CB8AC3E}">
        <p14:creationId xmlns:p14="http://schemas.microsoft.com/office/powerpoint/2010/main" val="42305209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82</a:t>
            </a:fld>
            <a:endParaRPr lang="zh-CN" altLang="en-US"/>
          </a:p>
        </p:txBody>
      </p:sp>
    </p:spTree>
    <p:extLst>
      <p:ext uri="{BB962C8B-B14F-4D97-AF65-F5344CB8AC3E}">
        <p14:creationId xmlns:p14="http://schemas.microsoft.com/office/powerpoint/2010/main" val="165709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83</a:t>
            </a:fld>
            <a:endParaRPr lang="zh-CN" altLang="en-US"/>
          </a:p>
        </p:txBody>
      </p:sp>
    </p:spTree>
    <p:extLst>
      <p:ext uri="{BB962C8B-B14F-4D97-AF65-F5344CB8AC3E}">
        <p14:creationId xmlns:p14="http://schemas.microsoft.com/office/powerpoint/2010/main" val="41765576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84</a:t>
            </a:fld>
            <a:endParaRPr lang="zh-CN" altLang="en-US"/>
          </a:p>
        </p:txBody>
      </p:sp>
    </p:spTree>
    <p:extLst>
      <p:ext uri="{BB962C8B-B14F-4D97-AF65-F5344CB8AC3E}">
        <p14:creationId xmlns:p14="http://schemas.microsoft.com/office/powerpoint/2010/main" val="27690862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85</a:t>
            </a:fld>
            <a:endParaRPr lang="zh-CN" altLang="en-US"/>
          </a:p>
        </p:txBody>
      </p:sp>
    </p:spTree>
    <p:extLst>
      <p:ext uri="{BB962C8B-B14F-4D97-AF65-F5344CB8AC3E}">
        <p14:creationId xmlns:p14="http://schemas.microsoft.com/office/powerpoint/2010/main" val="935000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86</a:t>
            </a:fld>
            <a:endParaRPr lang="zh-CN" altLang="en-US"/>
          </a:p>
        </p:txBody>
      </p:sp>
    </p:spTree>
    <p:extLst>
      <p:ext uri="{BB962C8B-B14F-4D97-AF65-F5344CB8AC3E}">
        <p14:creationId xmlns:p14="http://schemas.microsoft.com/office/powerpoint/2010/main" val="1007723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87</a:t>
            </a:fld>
            <a:endParaRPr lang="zh-CN" altLang="en-US"/>
          </a:p>
        </p:txBody>
      </p:sp>
    </p:spTree>
    <p:extLst>
      <p:ext uri="{BB962C8B-B14F-4D97-AF65-F5344CB8AC3E}">
        <p14:creationId xmlns:p14="http://schemas.microsoft.com/office/powerpoint/2010/main" val="25936374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88</a:t>
            </a:fld>
            <a:endParaRPr lang="zh-CN" altLang="en-US"/>
          </a:p>
        </p:txBody>
      </p:sp>
    </p:spTree>
    <p:extLst>
      <p:ext uri="{BB962C8B-B14F-4D97-AF65-F5344CB8AC3E}">
        <p14:creationId xmlns:p14="http://schemas.microsoft.com/office/powerpoint/2010/main" val="27066712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89</a:t>
            </a:fld>
            <a:endParaRPr lang="zh-CN" altLang="en-US"/>
          </a:p>
        </p:txBody>
      </p:sp>
    </p:spTree>
    <p:extLst>
      <p:ext uri="{BB962C8B-B14F-4D97-AF65-F5344CB8AC3E}">
        <p14:creationId xmlns:p14="http://schemas.microsoft.com/office/powerpoint/2010/main" val="2278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a:t>
            </a:fld>
            <a:endParaRPr lang="zh-CN" altLang="en-US"/>
          </a:p>
        </p:txBody>
      </p:sp>
    </p:spTree>
    <p:extLst>
      <p:ext uri="{BB962C8B-B14F-4D97-AF65-F5344CB8AC3E}">
        <p14:creationId xmlns:p14="http://schemas.microsoft.com/office/powerpoint/2010/main" val="8765379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90</a:t>
            </a:fld>
            <a:endParaRPr lang="zh-CN" altLang="en-US"/>
          </a:p>
        </p:txBody>
      </p:sp>
    </p:spTree>
    <p:extLst>
      <p:ext uri="{BB962C8B-B14F-4D97-AF65-F5344CB8AC3E}">
        <p14:creationId xmlns:p14="http://schemas.microsoft.com/office/powerpoint/2010/main" val="18446339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91</a:t>
            </a:fld>
            <a:endParaRPr lang="zh-CN" altLang="en-US"/>
          </a:p>
        </p:txBody>
      </p:sp>
    </p:spTree>
    <p:extLst>
      <p:ext uri="{BB962C8B-B14F-4D97-AF65-F5344CB8AC3E}">
        <p14:creationId xmlns:p14="http://schemas.microsoft.com/office/powerpoint/2010/main" val="140010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92</a:t>
            </a:fld>
            <a:endParaRPr lang="zh-CN" altLang="en-US"/>
          </a:p>
        </p:txBody>
      </p:sp>
    </p:spTree>
    <p:extLst>
      <p:ext uri="{BB962C8B-B14F-4D97-AF65-F5344CB8AC3E}">
        <p14:creationId xmlns:p14="http://schemas.microsoft.com/office/powerpoint/2010/main" val="28173486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93</a:t>
            </a:fld>
            <a:endParaRPr lang="zh-CN" altLang="en-US"/>
          </a:p>
        </p:txBody>
      </p:sp>
    </p:spTree>
    <p:extLst>
      <p:ext uri="{BB962C8B-B14F-4D97-AF65-F5344CB8AC3E}">
        <p14:creationId xmlns:p14="http://schemas.microsoft.com/office/powerpoint/2010/main" val="1450726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94</a:t>
            </a:fld>
            <a:endParaRPr lang="zh-CN" altLang="en-US"/>
          </a:p>
        </p:txBody>
      </p:sp>
    </p:spTree>
    <p:extLst>
      <p:ext uri="{BB962C8B-B14F-4D97-AF65-F5344CB8AC3E}">
        <p14:creationId xmlns:p14="http://schemas.microsoft.com/office/powerpoint/2010/main" val="5578507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95</a:t>
            </a:fld>
            <a:endParaRPr lang="zh-CN" altLang="en-US"/>
          </a:p>
        </p:txBody>
      </p:sp>
    </p:spTree>
    <p:extLst>
      <p:ext uri="{BB962C8B-B14F-4D97-AF65-F5344CB8AC3E}">
        <p14:creationId xmlns:p14="http://schemas.microsoft.com/office/powerpoint/2010/main" val="11836393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96</a:t>
            </a:fld>
            <a:endParaRPr lang="zh-CN" altLang="en-US"/>
          </a:p>
        </p:txBody>
      </p:sp>
    </p:spTree>
    <p:extLst>
      <p:ext uri="{BB962C8B-B14F-4D97-AF65-F5344CB8AC3E}">
        <p14:creationId xmlns:p14="http://schemas.microsoft.com/office/powerpoint/2010/main" val="25946009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97</a:t>
            </a:fld>
            <a:endParaRPr lang="zh-CN" altLang="en-US"/>
          </a:p>
        </p:txBody>
      </p:sp>
    </p:spTree>
    <p:extLst>
      <p:ext uri="{BB962C8B-B14F-4D97-AF65-F5344CB8AC3E}">
        <p14:creationId xmlns:p14="http://schemas.microsoft.com/office/powerpoint/2010/main" val="3649007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98</a:t>
            </a:fld>
            <a:endParaRPr lang="zh-CN" altLang="en-US"/>
          </a:p>
        </p:txBody>
      </p:sp>
    </p:spTree>
    <p:extLst>
      <p:ext uri="{BB962C8B-B14F-4D97-AF65-F5344CB8AC3E}">
        <p14:creationId xmlns:p14="http://schemas.microsoft.com/office/powerpoint/2010/main" val="9300866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375A44-6DE2-4BFF-81DD-F4E70CEE31A4}" type="slidenum">
              <a:rPr lang="zh-CN" altLang="en-US" smtClean="0"/>
              <a:t>99</a:t>
            </a:fld>
            <a:endParaRPr lang="zh-CN" altLang="en-US"/>
          </a:p>
        </p:txBody>
      </p:sp>
    </p:spTree>
    <p:extLst>
      <p:ext uri="{BB962C8B-B14F-4D97-AF65-F5344CB8AC3E}">
        <p14:creationId xmlns:p14="http://schemas.microsoft.com/office/powerpoint/2010/main" val="82002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23480-BEA6-46A6-8E2A-D8E85E502B8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CA530D-6E94-402B-BA70-DF94F87153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F8F210-B1A1-4D80-9490-FF4EF6EE5D75}"/>
              </a:ext>
            </a:extLst>
          </p:cNvPr>
          <p:cNvSpPr>
            <a:spLocks noGrp="1"/>
          </p:cNvSpPr>
          <p:nvPr>
            <p:ph type="dt" sz="half" idx="10"/>
          </p:nvPr>
        </p:nvSpPr>
        <p:spPr/>
        <p:txBody>
          <a:bodyPr/>
          <a:lstStyle/>
          <a:p>
            <a:fld id="{149B0DAD-9215-4AEB-B72E-9479202DFCE1}" type="datetime1">
              <a:rPr lang="zh-CN" altLang="en-US" smtClean="0"/>
              <a:t>2022/11/30</a:t>
            </a:fld>
            <a:endParaRPr lang="zh-CN" altLang="en-US"/>
          </a:p>
        </p:txBody>
      </p:sp>
      <p:sp>
        <p:nvSpPr>
          <p:cNvPr id="5" name="页脚占位符 4">
            <a:extLst>
              <a:ext uri="{FF2B5EF4-FFF2-40B4-BE49-F238E27FC236}">
                <a16:creationId xmlns:a16="http://schemas.microsoft.com/office/drawing/2014/main" id="{B78BD4DB-F6A9-44D8-823B-84D5AB37B5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27375E-D795-446B-AA54-CD26EA82C34B}"/>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102320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7C61-7830-44BE-BDB3-AE6747A62C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38A67A-AADB-4CBB-B8EA-F86C123D412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61433A-4DA0-4FE7-8AD9-EFB051816241}"/>
              </a:ext>
            </a:extLst>
          </p:cNvPr>
          <p:cNvSpPr>
            <a:spLocks noGrp="1"/>
          </p:cNvSpPr>
          <p:nvPr>
            <p:ph type="dt" sz="half" idx="10"/>
          </p:nvPr>
        </p:nvSpPr>
        <p:spPr/>
        <p:txBody>
          <a:bodyPr/>
          <a:lstStyle/>
          <a:p>
            <a:fld id="{9CF73B34-7F75-477B-9FD9-16BA929636F4}" type="datetime1">
              <a:rPr lang="zh-CN" altLang="en-US" smtClean="0"/>
              <a:t>2022/11/30</a:t>
            </a:fld>
            <a:endParaRPr lang="zh-CN" altLang="en-US"/>
          </a:p>
        </p:txBody>
      </p:sp>
      <p:sp>
        <p:nvSpPr>
          <p:cNvPr id="5" name="页脚占位符 4">
            <a:extLst>
              <a:ext uri="{FF2B5EF4-FFF2-40B4-BE49-F238E27FC236}">
                <a16:creationId xmlns:a16="http://schemas.microsoft.com/office/drawing/2014/main" id="{61B2CC47-30B4-44C8-B8AF-95DFEEDF87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1BA5A1-FE1F-49C0-881A-A7D440267537}"/>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406186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234606-58AE-4A38-9C86-03EA526E9B0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965958-AB65-4749-A2F4-1B620A7F79A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EB1A90-35C8-48AD-8A27-C5182ECC796D}"/>
              </a:ext>
            </a:extLst>
          </p:cNvPr>
          <p:cNvSpPr>
            <a:spLocks noGrp="1"/>
          </p:cNvSpPr>
          <p:nvPr>
            <p:ph type="dt" sz="half" idx="10"/>
          </p:nvPr>
        </p:nvSpPr>
        <p:spPr/>
        <p:txBody>
          <a:bodyPr/>
          <a:lstStyle/>
          <a:p>
            <a:fld id="{8CCDFE51-6D90-4FDA-BFC6-1A322116490F}" type="datetime1">
              <a:rPr lang="zh-CN" altLang="en-US" smtClean="0"/>
              <a:t>2022/11/30</a:t>
            </a:fld>
            <a:endParaRPr lang="zh-CN" altLang="en-US"/>
          </a:p>
        </p:txBody>
      </p:sp>
      <p:sp>
        <p:nvSpPr>
          <p:cNvPr id="5" name="页脚占位符 4">
            <a:extLst>
              <a:ext uri="{FF2B5EF4-FFF2-40B4-BE49-F238E27FC236}">
                <a16:creationId xmlns:a16="http://schemas.microsoft.com/office/drawing/2014/main" id="{190590E2-7A4C-4494-BC11-0157D95C6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661F4E-0EF7-435D-A2BC-89E11FC25DBE}"/>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2913387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C7861-F58A-47D9-B79F-51A49EDA9B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C9BC5E-D29F-4695-8DAE-D138E15F4D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8CA8A-BFF1-4B6E-BA94-FA2D0D0F2BE7}"/>
              </a:ext>
            </a:extLst>
          </p:cNvPr>
          <p:cNvSpPr>
            <a:spLocks noGrp="1"/>
          </p:cNvSpPr>
          <p:nvPr>
            <p:ph type="dt" sz="half" idx="10"/>
          </p:nvPr>
        </p:nvSpPr>
        <p:spPr/>
        <p:txBody>
          <a:bodyPr/>
          <a:lstStyle/>
          <a:p>
            <a:fld id="{4CCA0751-139C-409F-9DC3-970D849871D7}" type="datetime1">
              <a:rPr lang="zh-CN" altLang="en-US" smtClean="0"/>
              <a:t>2022/11/30</a:t>
            </a:fld>
            <a:endParaRPr lang="zh-CN" altLang="en-US" dirty="0"/>
          </a:p>
        </p:txBody>
      </p:sp>
      <p:sp>
        <p:nvSpPr>
          <p:cNvPr id="5" name="页脚占位符 4">
            <a:extLst>
              <a:ext uri="{FF2B5EF4-FFF2-40B4-BE49-F238E27FC236}">
                <a16:creationId xmlns:a16="http://schemas.microsoft.com/office/drawing/2014/main" id="{6DE454DB-495B-48B5-A5E7-3BD521AD6F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21B82-DE6C-4BB0-834E-4ECA8F8C4F37}"/>
              </a:ext>
            </a:extLst>
          </p:cNvPr>
          <p:cNvSpPr>
            <a:spLocks noGrp="1"/>
          </p:cNvSpPr>
          <p:nvPr>
            <p:ph type="sldNum" sz="quarter" idx="12"/>
          </p:nvPr>
        </p:nvSpPr>
        <p:spPr>
          <a:xfrm>
            <a:off x="8610600" y="6353845"/>
            <a:ext cx="2743200" cy="365125"/>
          </a:xfrm>
        </p:spPr>
        <p:txBody>
          <a:bodyPr/>
          <a:lstStyle/>
          <a:p>
            <a:fld id="{73EB411E-4E5A-48CE-9355-CD3AC4D17F23}" type="slidenum">
              <a:rPr lang="zh-CN" altLang="en-US" smtClean="0"/>
              <a:t>‹#›</a:t>
            </a:fld>
            <a:endParaRPr lang="zh-CN" altLang="en-US" dirty="0"/>
          </a:p>
        </p:txBody>
      </p:sp>
    </p:spTree>
    <p:extLst>
      <p:ext uri="{BB962C8B-B14F-4D97-AF65-F5344CB8AC3E}">
        <p14:creationId xmlns:p14="http://schemas.microsoft.com/office/powerpoint/2010/main" val="1832306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EB022-3774-4257-89CD-0C294816D8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2C869-2696-46B6-98DD-F06AFFCE10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4B6028-5113-4154-8E8B-E88A29B448C3}"/>
              </a:ext>
            </a:extLst>
          </p:cNvPr>
          <p:cNvSpPr>
            <a:spLocks noGrp="1"/>
          </p:cNvSpPr>
          <p:nvPr>
            <p:ph type="dt" sz="half" idx="10"/>
          </p:nvPr>
        </p:nvSpPr>
        <p:spPr/>
        <p:txBody>
          <a:bodyPr/>
          <a:lstStyle/>
          <a:p>
            <a:fld id="{ECD8D41C-C50A-415A-A4E2-90554AF94CB3}" type="datetime1">
              <a:rPr lang="zh-CN" altLang="en-US" smtClean="0"/>
              <a:t>2022/11/30</a:t>
            </a:fld>
            <a:endParaRPr lang="zh-CN" altLang="en-US"/>
          </a:p>
        </p:txBody>
      </p:sp>
      <p:sp>
        <p:nvSpPr>
          <p:cNvPr id="5" name="页脚占位符 4">
            <a:extLst>
              <a:ext uri="{FF2B5EF4-FFF2-40B4-BE49-F238E27FC236}">
                <a16:creationId xmlns:a16="http://schemas.microsoft.com/office/drawing/2014/main" id="{52BA5B0F-7C60-4E13-A0FB-0F00B885E5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649EE3-4DCB-4422-A70D-8C2F14BC3BC3}"/>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175510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8B123-317C-4800-86F2-99C95758C3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DA6959-06B1-46C4-9CE8-DF086FDF5B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0178B28-FCAC-425A-B9C2-1DE85F01570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7A6CC63-4916-4F9C-AC5A-3E03EFAEE0A3}"/>
              </a:ext>
            </a:extLst>
          </p:cNvPr>
          <p:cNvSpPr>
            <a:spLocks noGrp="1"/>
          </p:cNvSpPr>
          <p:nvPr>
            <p:ph type="dt" sz="half" idx="10"/>
          </p:nvPr>
        </p:nvSpPr>
        <p:spPr/>
        <p:txBody>
          <a:bodyPr/>
          <a:lstStyle/>
          <a:p>
            <a:fld id="{0D4C87C5-06E6-489E-9132-E3ECAD7B5962}" type="datetime1">
              <a:rPr lang="zh-CN" altLang="en-US" smtClean="0"/>
              <a:t>2022/11/30</a:t>
            </a:fld>
            <a:endParaRPr lang="zh-CN" altLang="en-US"/>
          </a:p>
        </p:txBody>
      </p:sp>
      <p:sp>
        <p:nvSpPr>
          <p:cNvPr id="6" name="页脚占位符 5">
            <a:extLst>
              <a:ext uri="{FF2B5EF4-FFF2-40B4-BE49-F238E27FC236}">
                <a16:creationId xmlns:a16="http://schemas.microsoft.com/office/drawing/2014/main" id="{FA0207B2-CD0D-4236-BF14-5F4D302AC2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CFC079-AD2A-49FD-8D5B-39558AA737AA}"/>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1655271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DBF7D-FBBF-4E35-8051-E6734553A1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A1A81A-2E0D-4ECF-A7AB-734AB753EA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DC528B-F768-41BB-809E-409476386F4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CA5DEC-2438-4C8B-910E-65910253C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627CC0-008D-4F9B-8281-F241BA4EE74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7696F96-147C-4B6A-A20D-DF9ADAB748CB}"/>
              </a:ext>
            </a:extLst>
          </p:cNvPr>
          <p:cNvSpPr>
            <a:spLocks noGrp="1"/>
          </p:cNvSpPr>
          <p:nvPr>
            <p:ph type="dt" sz="half" idx="10"/>
          </p:nvPr>
        </p:nvSpPr>
        <p:spPr/>
        <p:txBody>
          <a:bodyPr/>
          <a:lstStyle/>
          <a:p>
            <a:fld id="{53EA2041-BEDE-41C1-AC39-6FF34193C27A}" type="datetime1">
              <a:rPr lang="zh-CN" altLang="en-US" smtClean="0"/>
              <a:t>2022/11/30</a:t>
            </a:fld>
            <a:endParaRPr lang="zh-CN" altLang="en-US"/>
          </a:p>
        </p:txBody>
      </p:sp>
      <p:sp>
        <p:nvSpPr>
          <p:cNvPr id="8" name="页脚占位符 7">
            <a:extLst>
              <a:ext uri="{FF2B5EF4-FFF2-40B4-BE49-F238E27FC236}">
                <a16:creationId xmlns:a16="http://schemas.microsoft.com/office/drawing/2014/main" id="{055ADB16-8B83-4F2B-A6FC-F684A1228A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0B4025-9E9B-45B3-9538-7B5BF205B45A}"/>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382841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F230B-C133-4F91-894B-1C385A8516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9CD2A63-C638-4595-8AAF-02C9D6CFD9AF}"/>
              </a:ext>
            </a:extLst>
          </p:cNvPr>
          <p:cNvSpPr>
            <a:spLocks noGrp="1"/>
          </p:cNvSpPr>
          <p:nvPr>
            <p:ph type="dt" sz="half" idx="10"/>
          </p:nvPr>
        </p:nvSpPr>
        <p:spPr/>
        <p:txBody>
          <a:bodyPr/>
          <a:lstStyle/>
          <a:p>
            <a:fld id="{0F9B2874-6BEE-485E-9042-9DE144863045}" type="datetime1">
              <a:rPr lang="zh-CN" altLang="en-US" smtClean="0"/>
              <a:t>2022/11/30</a:t>
            </a:fld>
            <a:endParaRPr lang="zh-CN" altLang="en-US"/>
          </a:p>
        </p:txBody>
      </p:sp>
      <p:sp>
        <p:nvSpPr>
          <p:cNvPr id="4" name="页脚占位符 3">
            <a:extLst>
              <a:ext uri="{FF2B5EF4-FFF2-40B4-BE49-F238E27FC236}">
                <a16:creationId xmlns:a16="http://schemas.microsoft.com/office/drawing/2014/main" id="{84BB655C-E7EC-4776-8D3D-40ADE8AF1D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06D978A-D025-4F19-901F-F8276B821043}"/>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235745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3D647A-2AED-4AA7-9DDC-80A128E16277}"/>
              </a:ext>
            </a:extLst>
          </p:cNvPr>
          <p:cNvSpPr>
            <a:spLocks noGrp="1"/>
          </p:cNvSpPr>
          <p:nvPr>
            <p:ph type="dt" sz="half" idx="10"/>
          </p:nvPr>
        </p:nvSpPr>
        <p:spPr/>
        <p:txBody>
          <a:bodyPr/>
          <a:lstStyle/>
          <a:p>
            <a:fld id="{572CF74B-5324-474A-8CDD-B08882B0EC80}" type="datetime1">
              <a:rPr lang="zh-CN" altLang="en-US" smtClean="0"/>
              <a:t>2022/11/30</a:t>
            </a:fld>
            <a:endParaRPr lang="zh-CN" altLang="en-US"/>
          </a:p>
        </p:txBody>
      </p:sp>
      <p:sp>
        <p:nvSpPr>
          <p:cNvPr id="3" name="页脚占位符 2">
            <a:extLst>
              <a:ext uri="{FF2B5EF4-FFF2-40B4-BE49-F238E27FC236}">
                <a16:creationId xmlns:a16="http://schemas.microsoft.com/office/drawing/2014/main" id="{4B65A11A-5125-4D10-ADCC-2B4DEB8883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E08A229-B877-4616-9E7E-AB0C8B6B37EF}"/>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323292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9CE40-C02B-4D22-9B60-34F587835E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3F68CB-3899-4A94-8E16-97ED9B42F6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94631B-687D-4B83-AE35-4C9979C26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A4D811-630A-4474-84EB-3A9458F7FFBA}"/>
              </a:ext>
            </a:extLst>
          </p:cNvPr>
          <p:cNvSpPr>
            <a:spLocks noGrp="1"/>
          </p:cNvSpPr>
          <p:nvPr>
            <p:ph type="dt" sz="half" idx="10"/>
          </p:nvPr>
        </p:nvSpPr>
        <p:spPr/>
        <p:txBody>
          <a:bodyPr/>
          <a:lstStyle/>
          <a:p>
            <a:fld id="{1B0F464F-7D68-44D4-8A51-0712363EF398}" type="datetime1">
              <a:rPr lang="zh-CN" altLang="en-US" smtClean="0"/>
              <a:t>2022/11/30</a:t>
            </a:fld>
            <a:endParaRPr lang="zh-CN" altLang="en-US"/>
          </a:p>
        </p:txBody>
      </p:sp>
      <p:sp>
        <p:nvSpPr>
          <p:cNvPr id="6" name="页脚占位符 5">
            <a:extLst>
              <a:ext uri="{FF2B5EF4-FFF2-40B4-BE49-F238E27FC236}">
                <a16:creationId xmlns:a16="http://schemas.microsoft.com/office/drawing/2014/main" id="{9A9891E7-97E1-4FBD-8376-6F604B1E9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679E05-C84F-4B73-9E00-9DF2495F399A}"/>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395640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F284-CD2B-4909-A0CF-C3429B39A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8ED37FE-4906-45DD-AB56-9C217EA90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04785CB-8342-491A-926B-D48091FC9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5007FF-8D23-468D-822A-783CF33533B0}"/>
              </a:ext>
            </a:extLst>
          </p:cNvPr>
          <p:cNvSpPr>
            <a:spLocks noGrp="1"/>
          </p:cNvSpPr>
          <p:nvPr>
            <p:ph type="dt" sz="half" idx="10"/>
          </p:nvPr>
        </p:nvSpPr>
        <p:spPr/>
        <p:txBody>
          <a:bodyPr/>
          <a:lstStyle/>
          <a:p>
            <a:fld id="{CE986A28-82A5-4CDB-9B04-207D1A5EA48B}" type="datetime1">
              <a:rPr lang="zh-CN" altLang="en-US" smtClean="0"/>
              <a:t>2022/11/30</a:t>
            </a:fld>
            <a:endParaRPr lang="zh-CN" altLang="en-US"/>
          </a:p>
        </p:txBody>
      </p:sp>
      <p:sp>
        <p:nvSpPr>
          <p:cNvPr id="6" name="页脚占位符 5">
            <a:extLst>
              <a:ext uri="{FF2B5EF4-FFF2-40B4-BE49-F238E27FC236}">
                <a16:creationId xmlns:a16="http://schemas.microsoft.com/office/drawing/2014/main" id="{63E7D812-6325-4C34-865F-F76B78A369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D360FF-3A06-4CC2-9D90-1D77A2D4AEBA}"/>
              </a:ext>
            </a:extLst>
          </p:cNvPr>
          <p:cNvSpPr>
            <a:spLocks noGrp="1"/>
          </p:cNvSpPr>
          <p:nvPr>
            <p:ph type="sldNum" sz="quarter" idx="12"/>
          </p:nvPr>
        </p:nvSpPr>
        <p:spPr/>
        <p:txBody>
          <a:body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1994719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3735385-CD1A-462E-8A37-B820D5217B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0D8EBB-5DAA-4D93-84AF-1034C584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707FEC-3BDB-4862-A0B1-C99C73BB9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05591-019B-4FE8-84F8-336013329A60}" type="datetime1">
              <a:rPr lang="zh-CN" altLang="en-US" smtClean="0"/>
              <a:t>2022/11/30</a:t>
            </a:fld>
            <a:endParaRPr lang="zh-CN" altLang="en-US"/>
          </a:p>
        </p:txBody>
      </p:sp>
      <p:sp>
        <p:nvSpPr>
          <p:cNvPr id="5" name="页脚占位符 4">
            <a:extLst>
              <a:ext uri="{FF2B5EF4-FFF2-40B4-BE49-F238E27FC236}">
                <a16:creationId xmlns:a16="http://schemas.microsoft.com/office/drawing/2014/main" id="{BC01F572-1656-4432-A5C5-108A0B2713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F8C6FC-2283-428E-B9E5-20F0325B7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B411E-4E5A-48CE-9355-CD3AC4D17F23}" type="slidenum">
              <a:rPr lang="zh-CN" altLang="en-US" smtClean="0"/>
              <a:t>‹#›</a:t>
            </a:fld>
            <a:endParaRPr lang="zh-CN" altLang="en-US"/>
          </a:p>
        </p:txBody>
      </p:sp>
    </p:spTree>
    <p:extLst>
      <p:ext uri="{BB962C8B-B14F-4D97-AF65-F5344CB8AC3E}">
        <p14:creationId xmlns:p14="http://schemas.microsoft.com/office/powerpoint/2010/main" val="1659506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73.png"/><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jpg"/></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jpg"/><Relationship Id="rId7"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11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4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7.png"/><Relationship Id="rId4" Type="http://schemas.openxmlformats.org/officeDocument/2006/relationships/image" Target="../media/image15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6.png"/></Relationships>
</file>

<file path=ppt/slides/_rels/slide1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0.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8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hyperlink" Target="https://computergraphics.stackexchange.com/questions/3868/why-use-a-tent-filter-in-path-tracing"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9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4.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1.jpg"/></Relationships>
</file>

<file path=ppt/slides/_rels/slide19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1.jpg"/></Relationships>
</file>

<file path=ppt/slides/_rels/slide1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1.jpg"/></Relationships>
</file>

<file path=ppt/slides/_rels/slide1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2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9.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9.png"/><Relationship Id="rId4" Type="http://schemas.openxmlformats.org/officeDocument/2006/relationships/image" Target="../media/image1.jpg"/><Relationship Id="rId9" Type="http://schemas.openxmlformats.org/officeDocument/2006/relationships/image" Target="../media/image28.wm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56.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5.bin"/><Relationship Id="rId4" Type="http://schemas.openxmlformats.org/officeDocument/2006/relationships/image" Target="../media/image1.jpg"/><Relationship Id="rId9"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59.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2.wmf"/><Relationship Id="rId4" Type="http://schemas.openxmlformats.org/officeDocument/2006/relationships/image" Target="../media/image1.jpg"/><Relationship Id="rId9"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0.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66.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1.wmf"/><Relationship Id="rId5" Type="http://schemas.openxmlformats.org/officeDocument/2006/relationships/oleObject" Target="../embeddings/oleObject9.bin"/><Relationship Id="rId10" Type="http://schemas.openxmlformats.org/officeDocument/2006/relationships/image" Target="../media/image53.wmf"/><Relationship Id="rId4" Type="http://schemas.openxmlformats.org/officeDocument/2006/relationships/image" Target="../media/image1.jpg"/><Relationship Id="rId9"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5.wmf"/><Relationship Id="rId5" Type="http://schemas.openxmlformats.org/officeDocument/2006/relationships/oleObject" Target="../embeddings/oleObject12.bin"/><Relationship Id="rId4" Type="http://schemas.openxmlformats.org/officeDocument/2006/relationships/image" Target="../media/image1.jpg"/></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C66CFB8E-61E9-4429-B042-31064C54EDB1}"/>
              </a:ext>
            </a:extLst>
          </p:cNvPr>
          <p:cNvSpPr txBox="1"/>
          <p:nvPr/>
        </p:nvSpPr>
        <p:spPr>
          <a:xfrm>
            <a:off x="2142013" y="2921168"/>
            <a:ext cx="7907973" cy="1015663"/>
          </a:xfrm>
          <a:prstGeom prst="rect">
            <a:avLst/>
          </a:prstGeom>
          <a:noFill/>
        </p:spPr>
        <p:txBody>
          <a:bodyPr wrap="square" rtlCol="0">
            <a:spAutoFit/>
          </a:bodyPr>
          <a:lstStyle/>
          <a:p>
            <a:pPr algn="ctr"/>
            <a:r>
              <a:rPr lang="zh-CN" altLang="en-US" sz="6000" b="1" dirty="0">
                <a:latin typeface="楷体" panose="02010609060101010101" pitchFamily="49" charset="-122"/>
                <a:ea typeface="楷体" panose="02010609060101010101" pitchFamily="49" charset="-122"/>
              </a:rPr>
              <a:t>第</a:t>
            </a:r>
            <a:r>
              <a:rPr lang="en-US" altLang="zh-CN" sz="6000" b="1" dirty="0">
                <a:latin typeface="楷体" panose="02010609060101010101" pitchFamily="49" charset="-122"/>
                <a:ea typeface="楷体" panose="02010609060101010101" pitchFamily="49" charset="-122"/>
              </a:rPr>
              <a:t>4</a:t>
            </a:r>
            <a:r>
              <a:rPr lang="zh-CN" altLang="en-US" sz="6000" b="1" dirty="0">
                <a:latin typeface="楷体" panose="02010609060101010101" pitchFamily="49" charset="-122"/>
                <a:ea typeface="楷体" panose="02010609060101010101" pitchFamily="49" charset="-122"/>
              </a:rPr>
              <a:t>章 真实感图形显示</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AA639E5-6711-482A-A86D-D7B67DA16F16}"/>
                  </a:ext>
                </a:extLst>
              </p14:cNvPr>
              <p14:cNvContentPartPr/>
              <p14:nvPr/>
            </p14:nvContentPartPr>
            <p14:xfrm>
              <a:off x="3944317" y="7159799"/>
              <a:ext cx="9000" cy="2520"/>
            </p14:xfrm>
          </p:contentPart>
        </mc:Choice>
        <mc:Fallback xmlns="">
          <p:pic>
            <p:nvPicPr>
              <p:cNvPr id="3" name="墨迹 2">
                <a:extLst>
                  <a:ext uri="{FF2B5EF4-FFF2-40B4-BE49-F238E27FC236}">
                    <a16:creationId xmlns:a16="http://schemas.microsoft.com/office/drawing/2014/main" id="{4AA639E5-6711-482A-A86D-D7B67DA16F16}"/>
                  </a:ext>
                </a:extLst>
              </p:cNvPr>
              <p:cNvPicPr/>
              <p:nvPr/>
            </p:nvPicPr>
            <p:blipFill>
              <a:blip r:embed="rId4"/>
              <a:stretch>
                <a:fillRect/>
              </a:stretch>
            </p:blipFill>
            <p:spPr>
              <a:xfrm>
                <a:off x="3935317" y="7151159"/>
                <a:ext cx="26640" cy="20160"/>
              </a:xfrm>
              <a:prstGeom prst="rect">
                <a:avLst/>
              </a:prstGeom>
            </p:spPr>
          </p:pic>
        </mc:Fallback>
      </mc:AlternateContent>
    </p:spTree>
    <p:extLst>
      <p:ext uri="{BB962C8B-B14F-4D97-AF65-F5344CB8AC3E}">
        <p14:creationId xmlns:p14="http://schemas.microsoft.com/office/powerpoint/2010/main" val="264280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p:pic>
        <p:nvPicPr>
          <p:cNvPr id="21" name="Picture 171">
            <a:extLst>
              <a:ext uri="{FF2B5EF4-FFF2-40B4-BE49-F238E27FC236}">
                <a16:creationId xmlns:a16="http://schemas.microsoft.com/office/drawing/2014/main" id="{E747645A-49FA-4858-B7BA-D22EF2CF1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42" y="1725941"/>
            <a:ext cx="23526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72">
            <a:extLst>
              <a:ext uri="{FF2B5EF4-FFF2-40B4-BE49-F238E27FC236}">
                <a16:creationId xmlns:a16="http://schemas.microsoft.com/office/drawing/2014/main" id="{46EA48F1-2F5A-442C-B242-72ABCCE65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692" y="1725941"/>
            <a:ext cx="22098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73">
            <a:extLst>
              <a:ext uri="{FF2B5EF4-FFF2-40B4-BE49-F238E27FC236}">
                <a16:creationId xmlns:a16="http://schemas.microsoft.com/office/drawing/2014/main" id="{5CE6D686-4B73-47D7-943A-4697E9563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42" y="1783091"/>
            <a:ext cx="21145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4">
            <a:extLst>
              <a:ext uri="{FF2B5EF4-FFF2-40B4-BE49-F238E27FC236}">
                <a16:creationId xmlns:a16="http://schemas.microsoft.com/office/drawing/2014/main" id="{78714CAB-0910-42A6-9272-818AFE0A63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30" y="4387995"/>
            <a:ext cx="20288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右箭头 169">
            <a:extLst>
              <a:ext uri="{FF2B5EF4-FFF2-40B4-BE49-F238E27FC236}">
                <a16:creationId xmlns:a16="http://schemas.microsoft.com/office/drawing/2014/main" id="{07EE7006-69DB-4A4B-971F-F2FB00FD4810}"/>
              </a:ext>
            </a:extLst>
          </p:cNvPr>
          <p:cNvSpPr>
            <a:spLocks noChangeArrowheads="1"/>
          </p:cNvSpPr>
          <p:nvPr/>
        </p:nvSpPr>
        <p:spPr bwMode="auto">
          <a:xfrm>
            <a:off x="4094205" y="2511753"/>
            <a:ext cx="428625" cy="285750"/>
          </a:xfrm>
          <a:prstGeom prst="rightArrow">
            <a:avLst>
              <a:gd name="adj1" fmla="val 50000"/>
              <a:gd name="adj2" fmla="val 50000"/>
            </a:avLst>
          </a:prstGeom>
          <a:solidFill>
            <a:schemeClr val="accent1"/>
          </a:solidFill>
          <a:ln w="9525" algn="ctr">
            <a:solidFill>
              <a:srgbClr val="000000"/>
            </a:solidFill>
            <a:round/>
            <a:headEnd/>
            <a:tailEnd/>
          </a:ln>
        </p:spPr>
        <p:txBody>
          <a:bodyPr/>
          <a:lstStyle/>
          <a:p>
            <a:pPr algn="ctr">
              <a:defRPr/>
            </a:pPr>
            <a:endParaRPr lang="zh-CN" altLang="en-US">
              <a:ln>
                <a:solidFill>
                  <a:sysClr val="windowText" lastClr="000000"/>
                </a:solidFill>
              </a:ln>
              <a:latin typeface="Arial" charset="0"/>
            </a:endParaRPr>
          </a:p>
        </p:txBody>
      </p:sp>
      <p:sp>
        <p:nvSpPr>
          <p:cNvPr id="27" name="矩形 134">
            <a:extLst>
              <a:ext uri="{FF2B5EF4-FFF2-40B4-BE49-F238E27FC236}">
                <a16:creationId xmlns:a16="http://schemas.microsoft.com/office/drawing/2014/main" id="{5CEF00A4-FB72-4EDD-A2C8-64409D3A2D01}"/>
              </a:ext>
            </a:extLst>
          </p:cNvPr>
          <p:cNvSpPr>
            <a:spLocks noChangeArrowheads="1"/>
          </p:cNvSpPr>
          <p:nvPr/>
        </p:nvSpPr>
        <p:spPr bwMode="auto">
          <a:xfrm>
            <a:off x="1074464" y="1487310"/>
            <a:ext cx="3705541" cy="293157"/>
          </a:xfrm>
          <a:prstGeom prst="rect">
            <a:avLst/>
          </a:prstGeom>
          <a:noFill/>
          <a:ln w="9525">
            <a:noFill/>
            <a:miter lim="800000"/>
            <a:headEnd/>
            <a:tailEnd/>
          </a:ln>
        </p:spPr>
        <p:txBody>
          <a:bodyPr wrap="square">
            <a:spAutoFit/>
          </a:bodyPr>
          <a:lstStyle/>
          <a:p>
            <a:pPr algn="ctr">
              <a:lnSpc>
                <a:spcPct val="80000"/>
              </a:lnSpc>
              <a:defRPr/>
            </a:pPr>
            <a:r>
              <a:rPr lang="zh-CN" altLang="en-US" sz="1600" b="1" dirty="0">
                <a:latin typeface="Arial" charset="0"/>
              </a:rPr>
              <a:t>①场景坐标系原点平移到视点位置</a:t>
            </a:r>
            <a:r>
              <a:rPr lang="en-US" altLang="zh-CN" sz="1600" b="1" i="1" dirty="0">
                <a:latin typeface="Arial" charset="0"/>
              </a:rPr>
              <a:t>E</a:t>
            </a:r>
          </a:p>
        </p:txBody>
      </p:sp>
      <p:sp>
        <p:nvSpPr>
          <p:cNvPr id="28" name="矩形 135">
            <a:extLst>
              <a:ext uri="{FF2B5EF4-FFF2-40B4-BE49-F238E27FC236}">
                <a16:creationId xmlns:a16="http://schemas.microsoft.com/office/drawing/2014/main" id="{0206AC89-5F78-4101-A48C-56B6F61CC76B}"/>
              </a:ext>
            </a:extLst>
          </p:cNvPr>
          <p:cNvSpPr>
            <a:spLocks noChangeArrowheads="1"/>
          </p:cNvSpPr>
          <p:nvPr/>
        </p:nvSpPr>
        <p:spPr bwMode="auto">
          <a:xfrm>
            <a:off x="1587521" y="3783362"/>
            <a:ext cx="2433680" cy="293157"/>
          </a:xfrm>
          <a:prstGeom prst="rect">
            <a:avLst/>
          </a:prstGeom>
          <a:noFill/>
          <a:ln w="9525">
            <a:noFill/>
            <a:miter lim="800000"/>
            <a:headEnd/>
            <a:tailEnd/>
          </a:ln>
        </p:spPr>
        <p:txBody>
          <a:bodyPr wrap="none">
            <a:spAutoFit/>
          </a:bodyPr>
          <a:lstStyle/>
          <a:p>
            <a:pPr algn="ctr">
              <a:lnSpc>
                <a:spcPct val="80000"/>
              </a:lnSpc>
              <a:defRPr/>
            </a:pPr>
            <a:r>
              <a:rPr lang="zh-CN" altLang="en-US" sz="1600" b="1" dirty="0">
                <a:latin typeface="Arial" charset="0"/>
              </a:rPr>
              <a:t>②绕</a:t>
            </a:r>
            <a:r>
              <a:rPr lang="en-US" altLang="zh-CN" sz="1600" b="1" i="1" dirty="0" err="1">
                <a:latin typeface="Arial" charset="0"/>
              </a:rPr>
              <a:t>x</a:t>
            </a:r>
            <a:r>
              <a:rPr lang="en-US" altLang="zh-CN" sz="1600" b="1" baseline="-25000" dirty="0" err="1">
                <a:latin typeface="Arial" charset="0"/>
              </a:rPr>
              <a:t>e</a:t>
            </a:r>
            <a:r>
              <a:rPr lang="zh-CN" altLang="en-US" sz="1600" b="1" dirty="0">
                <a:latin typeface="Arial" charset="0"/>
              </a:rPr>
              <a:t>轴逆时针旋转</a:t>
            </a:r>
            <a:r>
              <a:rPr lang="en-US" altLang="zh-CN" sz="1600" b="1" dirty="0">
                <a:latin typeface="Arial" charset="0"/>
              </a:rPr>
              <a:t>90º  </a:t>
            </a:r>
          </a:p>
        </p:txBody>
      </p:sp>
      <p:sp>
        <p:nvSpPr>
          <p:cNvPr id="29" name="矩形 136">
            <a:extLst>
              <a:ext uri="{FF2B5EF4-FFF2-40B4-BE49-F238E27FC236}">
                <a16:creationId xmlns:a16="http://schemas.microsoft.com/office/drawing/2014/main" id="{4C11D566-2EC5-4C63-8EFB-0BBCDC1C12D2}"/>
              </a:ext>
            </a:extLst>
          </p:cNvPr>
          <p:cNvSpPr>
            <a:spLocks noChangeArrowheads="1"/>
          </p:cNvSpPr>
          <p:nvPr/>
        </p:nvSpPr>
        <p:spPr bwMode="auto">
          <a:xfrm>
            <a:off x="4417465" y="3783362"/>
            <a:ext cx="2387193" cy="293157"/>
          </a:xfrm>
          <a:prstGeom prst="rect">
            <a:avLst/>
          </a:prstGeom>
          <a:noFill/>
          <a:ln w="9525">
            <a:noFill/>
            <a:miter lim="800000"/>
            <a:headEnd/>
            <a:tailEnd/>
          </a:ln>
        </p:spPr>
        <p:txBody>
          <a:bodyPr wrap="none">
            <a:spAutoFit/>
          </a:bodyPr>
          <a:lstStyle/>
          <a:p>
            <a:pPr algn="ctr">
              <a:lnSpc>
                <a:spcPct val="80000"/>
              </a:lnSpc>
              <a:defRPr/>
            </a:pPr>
            <a:r>
              <a:rPr lang="zh-CN" altLang="en-US" sz="1600" b="1" dirty="0">
                <a:latin typeface="Arial" charset="0"/>
              </a:rPr>
              <a:t>③绕</a:t>
            </a:r>
            <a:r>
              <a:rPr lang="en-US" altLang="zh-CN" sz="1600" b="1" i="1" dirty="0">
                <a:latin typeface="Arial" charset="0"/>
              </a:rPr>
              <a:t>y</a:t>
            </a:r>
            <a:r>
              <a:rPr lang="en-US" altLang="zh-CN" sz="1600" b="1" i="1" baseline="-25000" dirty="0">
                <a:latin typeface="Arial" charset="0"/>
              </a:rPr>
              <a:t>e</a:t>
            </a:r>
            <a:r>
              <a:rPr lang="zh-CN" altLang="en-US" sz="1600" b="1" dirty="0">
                <a:latin typeface="Arial" charset="0"/>
              </a:rPr>
              <a:t>轴顺时针旋转</a:t>
            </a:r>
            <a:r>
              <a:rPr lang="el-GR" altLang="zh-CN" sz="1600" b="1" dirty="0">
                <a:latin typeface="Arial" charset="0"/>
              </a:rPr>
              <a:t>Ψ</a:t>
            </a:r>
            <a:r>
              <a:rPr lang="zh-CN" altLang="en-US" sz="1600" b="1" dirty="0">
                <a:latin typeface="Arial" charset="0"/>
              </a:rPr>
              <a:t>角</a:t>
            </a:r>
          </a:p>
        </p:txBody>
      </p:sp>
      <p:sp>
        <p:nvSpPr>
          <p:cNvPr id="30" name="矩形 137">
            <a:extLst>
              <a:ext uri="{FF2B5EF4-FFF2-40B4-BE49-F238E27FC236}">
                <a16:creationId xmlns:a16="http://schemas.microsoft.com/office/drawing/2014/main" id="{EAF58831-66FE-4846-91DC-A65096A83484}"/>
              </a:ext>
            </a:extLst>
          </p:cNvPr>
          <p:cNvSpPr>
            <a:spLocks noChangeArrowheads="1"/>
          </p:cNvSpPr>
          <p:nvPr/>
        </p:nvSpPr>
        <p:spPr bwMode="auto">
          <a:xfrm>
            <a:off x="7584333" y="3797649"/>
            <a:ext cx="2427268" cy="290721"/>
          </a:xfrm>
          <a:prstGeom prst="rect">
            <a:avLst/>
          </a:prstGeom>
          <a:noFill/>
          <a:ln w="9525">
            <a:noFill/>
            <a:miter lim="800000"/>
            <a:headEnd/>
            <a:tailEnd/>
          </a:ln>
        </p:spPr>
        <p:txBody>
          <a:bodyPr wrap="none">
            <a:spAutoFit/>
          </a:bodyPr>
          <a:lstStyle/>
          <a:p>
            <a:pPr algn="ctr">
              <a:lnSpc>
                <a:spcPct val="80000"/>
              </a:lnSpc>
              <a:defRPr/>
            </a:pPr>
            <a:r>
              <a:rPr lang="zh-CN" altLang="en-US" sz="1600" b="1" dirty="0">
                <a:latin typeface="Arial" charset="0"/>
              </a:rPr>
              <a:t>④绕</a:t>
            </a:r>
            <a:r>
              <a:rPr lang="en-US" altLang="zh-CN" sz="1600" b="1" i="1" dirty="0" err="1">
                <a:latin typeface="Arial" charset="0"/>
              </a:rPr>
              <a:t>x</a:t>
            </a:r>
            <a:r>
              <a:rPr lang="en-US" altLang="zh-CN" sz="1600" b="1" i="1" baseline="-25000" dirty="0" err="1">
                <a:latin typeface="Arial" charset="0"/>
              </a:rPr>
              <a:t>e</a:t>
            </a:r>
            <a:r>
              <a:rPr lang="zh-CN" altLang="en-US" sz="1600" b="1" dirty="0">
                <a:latin typeface="Arial" charset="0"/>
              </a:rPr>
              <a:t>轴逆时针旋转</a:t>
            </a:r>
            <a:r>
              <a:rPr lang="el-GR" altLang="zh-CN" sz="1600" b="1" dirty="0">
                <a:latin typeface="宋体" pitchFamily="2" charset="-122"/>
              </a:rPr>
              <a:t>θ</a:t>
            </a:r>
            <a:r>
              <a:rPr lang="zh-CN" altLang="en-US" sz="1600" b="1" dirty="0">
                <a:latin typeface="Arial" charset="0"/>
              </a:rPr>
              <a:t>角</a:t>
            </a:r>
          </a:p>
        </p:txBody>
      </p:sp>
      <p:sp>
        <p:nvSpPr>
          <p:cNvPr id="31" name="矩形 138">
            <a:extLst>
              <a:ext uri="{FF2B5EF4-FFF2-40B4-BE49-F238E27FC236}">
                <a16:creationId xmlns:a16="http://schemas.microsoft.com/office/drawing/2014/main" id="{8DCDAA76-AD96-4729-ABBE-1ED134DC1AB0}"/>
              </a:ext>
            </a:extLst>
          </p:cNvPr>
          <p:cNvSpPr>
            <a:spLocks noChangeArrowheads="1"/>
          </p:cNvSpPr>
          <p:nvPr/>
        </p:nvSpPr>
        <p:spPr bwMode="auto">
          <a:xfrm>
            <a:off x="5158836" y="6296649"/>
            <a:ext cx="3496208" cy="313932"/>
          </a:xfrm>
          <a:prstGeom prst="rect">
            <a:avLst/>
          </a:prstGeom>
          <a:noFill/>
          <a:ln w="9525">
            <a:noFill/>
            <a:miter lim="800000"/>
            <a:headEnd/>
            <a:tailEnd/>
          </a:ln>
        </p:spPr>
        <p:txBody>
          <a:bodyPr wrap="square">
            <a:spAutoFit/>
          </a:bodyPr>
          <a:lstStyle/>
          <a:p>
            <a:pPr algn="ctr">
              <a:lnSpc>
                <a:spcPct val="90000"/>
              </a:lnSpc>
              <a:defRPr/>
            </a:pPr>
            <a:r>
              <a:rPr lang="zh-CN" altLang="en-US" sz="1600" b="1" dirty="0">
                <a:latin typeface="Arial" charset="0"/>
              </a:rPr>
              <a:t>⑤调整</a:t>
            </a:r>
            <a:r>
              <a:rPr lang="en-US" altLang="zh-CN" sz="1600" b="1" i="1" dirty="0" err="1">
                <a:latin typeface="Arial" charset="0"/>
              </a:rPr>
              <a:t>x</a:t>
            </a:r>
            <a:r>
              <a:rPr lang="en-US" altLang="zh-CN" sz="1600" b="1" i="1" baseline="-25000" dirty="0" err="1">
                <a:latin typeface="Arial" charset="0"/>
              </a:rPr>
              <a:t>e</a:t>
            </a:r>
            <a:r>
              <a:rPr lang="zh-CN" altLang="en-US" sz="1600" b="1" dirty="0">
                <a:latin typeface="Arial" charset="0"/>
              </a:rPr>
              <a:t>轴指向，对</a:t>
            </a:r>
            <a:r>
              <a:rPr lang="en-US" altLang="zh-CN" sz="1600" b="1" i="1" dirty="0" err="1">
                <a:latin typeface="Arial" charset="0"/>
              </a:rPr>
              <a:t>x</a:t>
            </a:r>
            <a:r>
              <a:rPr lang="en-US" altLang="zh-CN" sz="1600" b="1" i="1" baseline="-25000" dirty="0" err="1">
                <a:latin typeface="Arial" charset="0"/>
              </a:rPr>
              <a:t>e</a:t>
            </a:r>
            <a:r>
              <a:rPr lang="zh-CN" altLang="en-US" sz="1600" b="1" dirty="0">
                <a:latin typeface="Arial" charset="0"/>
              </a:rPr>
              <a:t>轴作对称变换</a:t>
            </a:r>
          </a:p>
        </p:txBody>
      </p:sp>
      <p:grpSp>
        <p:nvGrpSpPr>
          <p:cNvPr id="32" name="Group 4">
            <a:extLst>
              <a:ext uri="{FF2B5EF4-FFF2-40B4-BE49-F238E27FC236}">
                <a16:creationId xmlns:a16="http://schemas.microsoft.com/office/drawing/2014/main" id="{A4C9A8B9-1153-44C5-8633-4BA3A43A2D35}"/>
              </a:ext>
            </a:extLst>
          </p:cNvPr>
          <p:cNvGrpSpPr>
            <a:grpSpLocks noChangeAspect="1"/>
          </p:cNvGrpSpPr>
          <p:nvPr/>
        </p:nvGrpSpPr>
        <p:grpSpPr bwMode="auto">
          <a:xfrm>
            <a:off x="2914111" y="4235833"/>
            <a:ext cx="2244725" cy="2187575"/>
            <a:chOff x="2219" y="1578"/>
            <a:chExt cx="3194" cy="3038"/>
          </a:xfrm>
        </p:grpSpPr>
        <p:sp>
          <p:nvSpPr>
            <p:cNvPr id="33" name="AutoShape 5">
              <a:extLst>
                <a:ext uri="{FF2B5EF4-FFF2-40B4-BE49-F238E27FC236}">
                  <a16:creationId xmlns:a16="http://schemas.microsoft.com/office/drawing/2014/main" id="{72CA7841-EA32-4EB9-B3B5-D6CBE8A71722}"/>
                </a:ext>
              </a:extLst>
            </p:cNvPr>
            <p:cNvSpPr>
              <a:spLocks noChangeAspect="1" noChangeArrowheads="1"/>
            </p:cNvSpPr>
            <p:nvPr/>
          </p:nvSpPr>
          <p:spPr bwMode="auto">
            <a:xfrm>
              <a:off x="2262" y="1677"/>
              <a:ext cx="3029" cy="2939"/>
            </a:xfrm>
            <a:prstGeom prst="rect">
              <a:avLst/>
            </a:prstGeom>
            <a:solidFill>
              <a:schemeClr val="bg1"/>
            </a:solidFill>
            <a:ln w="9525">
              <a:noFill/>
              <a:miter lim="800000"/>
              <a:headEnd/>
              <a:tailEnd/>
            </a:ln>
          </p:spPr>
          <p:txBody>
            <a:bodyPr/>
            <a:lstStyle/>
            <a:p>
              <a:pPr algn="ctr">
                <a:defRPr/>
              </a:pPr>
              <a:endParaRPr lang="zh-CN" altLang="en-US">
                <a:ln>
                  <a:solidFill>
                    <a:sysClr val="windowText" lastClr="000000"/>
                  </a:solidFill>
                </a:ln>
                <a:latin typeface="Arial" charset="0"/>
              </a:endParaRPr>
            </a:p>
          </p:txBody>
        </p:sp>
        <p:grpSp>
          <p:nvGrpSpPr>
            <p:cNvPr id="34" name="Group 7">
              <a:extLst>
                <a:ext uri="{FF2B5EF4-FFF2-40B4-BE49-F238E27FC236}">
                  <a16:creationId xmlns:a16="http://schemas.microsoft.com/office/drawing/2014/main" id="{728060E5-19DB-47E9-AEAB-963B86B906D9}"/>
                </a:ext>
              </a:extLst>
            </p:cNvPr>
            <p:cNvGrpSpPr>
              <a:grpSpLocks/>
            </p:cNvGrpSpPr>
            <p:nvPr/>
          </p:nvGrpSpPr>
          <p:grpSpPr bwMode="auto">
            <a:xfrm>
              <a:off x="2219" y="1578"/>
              <a:ext cx="3194" cy="2976"/>
              <a:chOff x="2219" y="1578"/>
              <a:chExt cx="3194" cy="2976"/>
            </a:xfrm>
          </p:grpSpPr>
          <p:grpSp>
            <p:nvGrpSpPr>
              <p:cNvPr id="35" name="Group 8">
                <a:extLst>
                  <a:ext uri="{FF2B5EF4-FFF2-40B4-BE49-F238E27FC236}">
                    <a16:creationId xmlns:a16="http://schemas.microsoft.com/office/drawing/2014/main" id="{B140A947-9C84-418E-8011-CDA475F335B3}"/>
                  </a:ext>
                </a:extLst>
              </p:cNvPr>
              <p:cNvGrpSpPr>
                <a:grpSpLocks/>
              </p:cNvGrpSpPr>
              <p:nvPr/>
            </p:nvGrpSpPr>
            <p:grpSpPr bwMode="auto">
              <a:xfrm>
                <a:off x="2219" y="1578"/>
                <a:ext cx="3194" cy="2976"/>
                <a:chOff x="2760" y="2010"/>
                <a:chExt cx="2640" cy="2460"/>
              </a:xfrm>
            </p:grpSpPr>
            <p:sp>
              <p:nvSpPr>
                <p:cNvPr id="37" name="Rectangle 9">
                  <a:extLst>
                    <a:ext uri="{FF2B5EF4-FFF2-40B4-BE49-F238E27FC236}">
                      <a16:creationId xmlns:a16="http://schemas.microsoft.com/office/drawing/2014/main" id="{7FA85F44-D7A8-468B-92ED-8C06741E6F71}"/>
                    </a:ext>
                  </a:extLst>
                </p:cNvPr>
                <p:cNvSpPr>
                  <a:spLocks noChangeArrowheads="1"/>
                </p:cNvSpPr>
                <p:nvPr/>
              </p:nvSpPr>
              <p:spPr bwMode="auto">
                <a:xfrm>
                  <a:off x="3221" y="3078"/>
                  <a:ext cx="1135" cy="973"/>
                </a:xfrm>
                <a:prstGeom prst="rect">
                  <a:avLst/>
                </a:prstGeom>
                <a:solidFill>
                  <a:schemeClr val="bg1"/>
                </a:solidFill>
                <a:ln w="9525" cap="rnd">
                  <a:solidFill>
                    <a:srgbClr val="000000"/>
                  </a:solidFill>
                  <a:prstDash val="sysDot"/>
                  <a:miter lim="800000"/>
                  <a:headEnd/>
                  <a:tailEnd/>
                </a:ln>
              </p:spPr>
              <p:txBody>
                <a:bodyPr/>
                <a:lstStyle/>
                <a:p>
                  <a:pPr algn="ctr">
                    <a:defRPr/>
                  </a:pPr>
                  <a:endParaRPr lang="zh-CN" altLang="en-US">
                    <a:ln>
                      <a:solidFill>
                        <a:sysClr val="windowText" lastClr="000000"/>
                      </a:solidFill>
                    </a:ln>
                    <a:latin typeface="Arial" charset="0"/>
                  </a:endParaRPr>
                </a:p>
              </p:txBody>
            </p:sp>
            <p:sp>
              <p:nvSpPr>
                <p:cNvPr id="38" name="Line 10">
                  <a:extLst>
                    <a:ext uri="{FF2B5EF4-FFF2-40B4-BE49-F238E27FC236}">
                      <a16:creationId xmlns:a16="http://schemas.microsoft.com/office/drawing/2014/main" id="{9253C1ED-2D00-437C-9A48-0DD92363EE1E}"/>
                    </a:ext>
                  </a:extLst>
                </p:cNvPr>
                <p:cNvSpPr>
                  <a:spLocks noChangeShapeType="1"/>
                </p:cNvSpPr>
                <p:nvPr/>
              </p:nvSpPr>
              <p:spPr bwMode="auto">
                <a:xfrm>
                  <a:off x="3595" y="2748"/>
                  <a:ext cx="1133" cy="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9" name="Line 11">
                  <a:extLst>
                    <a:ext uri="{FF2B5EF4-FFF2-40B4-BE49-F238E27FC236}">
                      <a16:creationId xmlns:a16="http://schemas.microsoft.com/office/drawing/2014/main" id="{F8105B20-9DE0-48C8-9784-3BB0E79A710A}"/>
                    </a:ext>
                  </a:extLst>
                </p:cNvPr>
                <p:cNvSpPr>
                  <a:spLocks noChangeShapeType="1"/>
                </p:cNvSpPr>
                <p:nvPr/>
              </p:nvSpPr>
              <p:spPr bwMode="auto">
                <a:xfrm>
                  <a:off x="3595" y="3714"/>
                  <a:ext cx="1133" cy="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0" name="Line 12">
                  <a:extLst>
                    <a:ext uri="{FF2B5EF4-FFF2-40B4-BE49-F238E27FC236}">
                      <a16:creationId xmlns:a16="http://schemas.microsoft.com/office/drawing/2014/main" id="{7FE60074-7F48-46A1-9F17-6C4011095B5B}"/>
                    </a:ext>
                  </a:extLst>
                </p:cNvPr>
                <p:cNvSpPr>
                  <a:spLocks noChangeShapeType="1"/>
                </p:cNvSpPr>
                <p:nvPr/>
              </p:nvSpPr>
              <p:spPr bwMode="auto">
                <a:xfrm>
                  <a:off x="4720" y="2795"/>
                  <a:ext cx="2" cy="908"/>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1" name="Line 13">
                  <a:extLst>
                    <a:ext uri="{FF2B5EF4-FFF2-40B4-BE49-F238E27FC236}">
                      <a16:creationId xmlns:a16="http://schemas.microsoft.com/office/drawing/2014/main" id="{7B9C35E4-0FF6-4A70-A1F6-4683F2DF32DA}"/>
                    </a:ext>
                  </a:extLst>
                </p:cNvPr>
                <p:cNvSpPr>
                  <a:spLocks noChangeShapeType="1"/>
                </p:cNvSpPr>
                <p:nvPr/>
              </p:nvSpPr>
              <p:spPr bwMode="auto">
                <a:xfrm>
                  <a:off x="3593" y="2795"/>
                  <a:ext cx="2" cy="908"/>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2" name="Line 14">
                  <a:extLst>
                    <a:ext uri="{FF2B5EF4-FFF2-40B4-BE49-F238E27FC236}">
                      <a16:creationId xmlns:a16="http://schemas.microsoft.com/office/drawing/2014/main" id="{288D2816-D619-4750-968B-7256A960590B}"/>
                    </a:ext>
                  </a:extLst>
                </p:cNvPr>
                <p:cNvSpPr>
                  <a:spLocks noChangeShapeType="1"/>
                </p:cNvSpPr>
                <p:nvPr/>
              </p:nvSpPr>
              <p:spPr bwMode="auto">
                <a:xfrm flipH="1">
                  <a:off x="4362" y="3721"/>
                  <a:ext cx="358" cy="31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3" name="Line 15">
                  <a:extLst>
                    <a:ext uri="{FF2B5EF4-FFF2-40B4-BE49-F238E27FC236}">
                      <a16:creationId xmlns:a16="http://schemas.microsoft.com/office/drawing/2014/main" id="{BE1C587C-0F29-42F0-9953-474245FDAA5A}"/>
                    </a:ext>
                  </a:extLst>
                </p:cNvPr>
                <p:cNvSpPr>
                  <a:spLocks noChangeShapeType="1"/>
                </p:cNvSpPr>
                <p:nvPr/>
              </p:nvSpPr>
              <p:spPr bwMode="auto">
                <a:xfrm flipH="1">
                  <a:off x="3232" y="3721"/>
                  <a:ext cx="362" cy="31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4" name="Line 16">
                  <a:extLst>
                    <a:ext uri="{FF2B5EF4-FFF2-40B4-BE49-F238E27FC236}">
                      <a16:creationId xmlns:a16="http://schemas.microsoft.com/office/drawing/2014/main" id="{799794D6-7CDA-444A-91A6-52EB2CE3F20A}"/>
                    </a:ext>
                  </a:extLst>
                </p:cNvPr>
                <p:cNvSpPr>
                  <a:spLocks noChangeShapeType="1"/>
                </p:cNvSpPr>
                <p:nvPr/>
              </p:nvSpPr>
              <p:spPr bwMode="auto">
                <a:xfrm flipH="1">
                  <a:off x="4356" y="2766"/>
                  <a:ext cx="360" cy="31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5" name="Line 17">
                  <a:extLst>
                    <a:ext uri="{FF2B5EF4-FFF2-40B4-BE49-F238E27FC236}">
                      <a16:creationId xmlns:a16="http://schemas.microsoft.com/office/drawing/2014/main" id="{9B32AEC3-9EC9-4674-9C9E-9488AB98B015}"/>
                    </a:ext>
                  </a:extLst>
                </p:cNvPr>
                <p:cNvSpPr>
                  <a:spLocks noChangeShapeType="1"/>
                </p:cNvSpPr>
                <p:nvPr/>
              </p:nvSpPr>
              <p:spPr bwMode="auto">
                <a:xfrm flipH="1">
                  <a:off x="3232" y="2766"/>
                  <a:ext cx="362" cy="312"/>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46" name="Line 18">
                  <a:extLst>
                    <a:ext uri="{FF2B5EF4-FFF2-40B4-BE49-F238E27FC236}">
                      <a16:creationId xmlns:a16="http://schemas.microsoft.com/office/drawing/2014/main" id="{17E5A41F-F5A3-4D07-A625-81E0A80D59F4}"/>
                    </a:ext>
                  </a:extLst>
                </p:cNvPr>
                <p:cNvSpPr>
                  <a:spLocks noChangeShapeType="1"/>
                </p:cNvSpPr>
                <p:nvPr/>
              </p:nvSpPr>
              <p:spPr bwMode="auto">
                <a:xfrm>
                  <a:off x="3600" y="3718"/>
                  <a:ext cx="1344" cy="2"/>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7" name="Text Box 19">
                  <a:extLst>
                    <a:ext uri="{FF2B5EF4-FFF2-40B4-BE49-F238E27FC236}">
                      <a16:creationId xmlns:a16="http://schemas.microsoft.com/office/drawing/2014/main" id="{68EDF01A-8887-49C8-818D-7B5B53EF261B}"/>
                    </a:ext>
                  </a:extLst>
                </p:cNvPr>
                <p:cNvSpPr txBox="1">
                  <a:spLocks noChangeArrowheads="1"/>
                </p:cNvSpPr>
                <p:nvPr/>
              </p:nvSpPr>
              <p:spPr bwMode="auto">
                <a:xfrm>
                  <a:off x="2760" y="400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48" name="Text Box 20">
                  <a:extLst>
                    <a:ext uri="{FF2B5EF4-FFF2-40B4-BE49-F238E27FC236}">
                      <a16:creationId xmlns:a16="http://schemas.microsoft.com/office/drawing/2014/main" id="{D4588E8E-F32E-4339-B117-368AA3AF89EA}"/>
                    </a:ext>
                  </a:extLst>
                </p:cNvPr>
                <p:cNvSpPr txBox="1">
                  <a:spLocks noChangeArrowheads="1"/>
                </p:cNvSpPr>
                <p:nvPr/>
              </p:nvSpPr>
              <p:spPr bwMode="auto">
                <a:xfrm>
                  <a:off x="3420" y="2010"/>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49" name="Text Box 21">
                  <a:extLst>
                    <a:ext uri="{FF2B5EF4-FFF2-40B4-BE49-F238E27FC236}">
                      <a16:creationId xmlns:a16="http://schemas.microsoft.com/office/drawing/2014/main" id="{00224B2D-4F01-435D-8372-A3E6E73B3207}"/>
                    </a:ext>
                  </a:extLst>
                </p:cNvPr>
                <p:cNvSpPr txBox="1">
                  <a:spLocks noChangeArrowheads="1"/>
                </p:cNvSpPr>
                <p:nvPr/>
              </p:nvSpPr>
              <p:spPr bwMode="auto">
                <a:xfrm>
                  <a:off x="4859" y="3450"/>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50" name="Line 22">
                  <a:extLst>
                    <a:ext uri="{FF2B5EF4-FFF2-40B4-BE49-F238E27FC236}">
                      <a16:creationId xmlns:a16="http://schemas.microsoft.com/office/drawing/2014/main" id="{E3C810D9-3960-4AAD-8EA9-21D7C0CC4C20}"/>
                    </a:ext>
                  </a:extLst>
                </p:cNvPr>
                <p:cNvSpPr>
                  <a:spLocks noChangeShapeType="1"/>
                </p:cNvSpPr>
                <p:nvPr/>
              </p:nvSpPr>
              <p:spPr bwMode="auto">
                <a:xfrm flipH="1">
                  <a:off x="4356" y="2766"/>
                  <a:ext cx="144" cy="312"/>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51" name="Line 23">
                  <a:extLst>
                    <a:ext uri="{FF2B5EF4-FFF2-40B4-BE49-F238E27FC236}">
                      <a16:creationId xmlns:a16="http://schemas.microsoft.com/office/drawing/2014/main" id="{E553127C-922C-4BA6-981F-6C1F90081CDB}"/>
                    </a:ext>
                  </a:extLst>
                </p:cNvPr>
                <p:cNvSpPr>
                  <a:spLocks noChangeShapeType="1"/>
                </p:cNvSpPr>
                <p:nvPr/>
              </p:nvSpPr>
              <p:spPr bwMode="auto">
                <a:xfrm flipH="1" flipV="1">
                  <a:off x="3961" y="2766"/>
                  <a:ext cx="396" cy="312"/>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52" name="Line 24">
                  <a:extLst>
                    <a:ext uri="{FF2B5EF4-FFF2-40B4-BE49-F238E27FC236}">
                      <a16:creationId xmlns:a16="http://schemas.microsoft.com/office/drawing/2014/main" id="{85576023-A0B0-4AA6-93FA-8F1D39965FB1}"/>
                    </a:ext>
                  </a:extLst>
                </p:cNvPr>
                <p:cNvSpPr>
                  <a:spLocks noChangeShapeType="1"/>
                </p:cNvSpPr>
                <p:nvPr/>
              </p:nvSpPr>
              <p:spPr bwMode="auto">
                <a:xfrm flipH="1">
                  <a:off x="3970" y="3083"/>
                  <a:ext cx="373" cy="306"/>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53" name="Line 25">
                  <a:extLst>
                    <a:ext uri="{FF2B5EF4-FFF2-40B4-BE49-F238E27FC236}">
                      <a16:creationId xmlns:a16="http://schemas.microsoft.com/office/drawing/2014/main" id="{093011E9-425E-4FE4-B2EF-084F375CA8AE}"/>
                    </a:ext>
                  </a:extLst>
                </p:cNvPr>
                <p:cNvSpPr>
                  <a:spLocks noChangeShapeType="1"/>
                </p:cNvSpPr>
                <p:nvPr/>
              </p:nvSpPr>
              <p:spPr bwMode="auto">
                <a:xfrm>
                  <a:off x="3600" y="2385"/>
                  <a:ext cx="0" cy="1345"/>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54" name="Line 26">
                  <a:extLst>
                    <a:ext uri="{FF2B5EF4-FFF2-40B4-BE49-F238E27FC236}">
                      <a16:creationId xmlns:a16="http://schemas.microsoft.com/office/drawing/2014/main" id="{572B5B45-408B-4FAA-81E2-EC086F815999}"/>
                    </a:ext>
                  </a:extLst>
                </p:cNvPr>
                <p:cNvSpPr>
                  <a:spLocks noChangeShapeType="1"/>
                </p:cNvSpPr>
                <p:nvPr/>
              </p:nvSpPr>
              <p:spPr bwMode="auto">
                <a:xfrm flipH="1">
                  <a:off x="3055" y="3725"/>
                  <a:ext cx="532" cy="465"/>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55" name="Text Box 27">
                  <a:extLst>
                    <a:ext uri="{FF2B5EF4-FFF2-40B4-BE49-F238E27FC236}">
                      <a16:creationId xmlns:a16="http://schemas.microsoft.com/office/drawing/2014/main" id="{37A9E297-A8CA-46C1-AC9A-8614A7A74668}"/>
                    </a:ext>
                  </a:extLst>
                </p:cNvPr>
                <p:cNvSpPr txBox="1">
                  <a:spLocks noChangeArrowheads="1"/>
                </p:cNvSpPr>
                <p:nvPr/>
              </p:nvSpPr>
              <p:spPr bwMode="auto">
                <a:xfrm>
                  <a:off x="3780" y="3233"/>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56" name="Text Box 28">
                  <a:extLst>
                    <a:ext uri="{FF2B5EF4-FFF2-40B4-BE49-F238E27FC236}">
                      <a16:creationId xmlns:a16="http://schemas.microsoft.com/office/drawing/2014/main" id="{5B558B8F-2D57-4104-8091-4308003C55DB}"/>
                    </a:ext>
                  </a:extLst>
                </p:cNvPr>
                <p:cNvSpPr txBox="1">
                  <a:spLocks noChangeArrowheads="1"/>
                </p:cNvSpPr>
                <p:nvPr/>
              </p:nvSpPr>
              <p:spPr bwMode="auto">
                <a:xfrm>
                  <a:off x="4320" y="238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57" name="Text Box 29">
                  <a:extLst>
                    <a:ext uri="{FF2B5EF4-FFF2-40B4-BE49-F238E27FC236}">
                      <a16:creationId xmlns:a16="http://schemas.microsoft.com/office/drawing/2014/main" id="{DC1725E6-8E40-40BF-91D8-25E16D064323}"/>
                    </a:ext>
                  </a:extLst>
                </p:cNvPr>
                <p:cNvSpPr txBox="1">
                  <a:spLocks noChangeArrowheads="1"/>
                </p:cNvSpPr>
                <p:nvPr/>
              </p:nvSpPr>
              <p:spPr bwMode="auto">
                <a:xfrm>
                  <a:off x="3744" y="2394"/>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58" name="Text Box 30">
                  <a:extLst>
                    <a:ext uri="{FF2B5EF4-FFF2-40B4-BE49-F238E27FC236}">
                      <a16:creationId xmlns:a16="http://schemas.microsoft.com/office/drawing/2014/main" id="{8A76A45E-6963-4437-8C16-B664DEE1A24E}"/>
                    </a:ext>
                  </a:extLst>
                </p:cNvPr>
                <p:cNvSpPr txBox="1">
                  <a:spLocks noChangeArrowheads="1"/>
                </p:cNvSpPr>
                <p:nvPr/>
              </p:nvSpPr>
              <p:spPr bwMode="auto">
                <a:xfrm>
                  <a:off x="4272" y="2922"/>
                  <a:ext cx="269"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grpSp>
          <p:sp>
            <p:nvSpPr>
              <p:cNvPr id="36" name="Text Box 33">
                <a:extLst>
                  <a:ext uri="{FF2B5EF4-FFF2-40B4-BE49-F238E27FC236}">
                    <a16:creationId xmlns:a16="http://schemas.microsoft.com/office/drawing/2014/main" id="{E1D5DB5C-2092-46A9-9D17-F5FA94938A33}"/>
                  </a:ext>
                </a:extLst>
              </p:cNvPr>
              <p:cNvSpPr txBox="1">
                <a:spLocks noChangeArrowheads="1"/>
              </p:cNvSpPr>
              <p:nvPr/>
            </p:nvSpPr>
            <p:spPr bwMode="auto">
              <a:xfrm>
                <a:off x="2916" y="3364"/>
                <a:ext cx="540" cy="566"/>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O</a:t>
                </a:r>
                <a:endParaRPr lang="en-US" altLang="zh-CN" sz="1400">
                  <a:ln>
                    <a:solidFill>
                      <a:sysClr val="windowText" lastClr="000000"/>
                    </a:solidFill>
                  </a:ln>
                  <a:latin typeface="Arial" charset="0"/>
                </a:endParaRPr>
              </a:p>
            </p:txBody>
          </p:sp>
        </p:grpSp>
      </p:grpSp>
      <p:sp>
        <p:nvSpPr>
          <p:cNvPr id="59" name="右箭头 170">
            <a:extLst>
              <a:ext uri="{FF2B5EF4-FFF2-40B4-BE49-F238E27FC236}">
                <a16:creationId xmlns:a16="http://schemas.microsoft.com/office/drawing/2014/main" id="{4980B4A4-95DE-4C3B-BA60-7AEFEDE42A57}"/>
              </a:ext>
            </a:extLst>
          </p:cNvPr>
          <p:cNvSpPr>
            <a:spLocks noChangeArrowheads="1"/>
          </p:cNvSpPr>
          <p:nvPr/>
        </p:nvSpPr>
        <p:spPr bwMode="auto">
          <a:xfrm>
            <a:off x="7032667" y="2540328"/>
            <a:ext cx="428625" cy="285750"/>
          </a:xfrm>
          <a:prstGeom prst="rightArrow">
            <a:avLst>
              <a:gd name="adj1" fmla="val 50000"/>
              <a:gd name="adj2" fmla="val 50000"/>
            </a:avLst>
          </a:prstGeom>
          <a:solidFill>
            <a:schemeClr val="accent1"/>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0" name="右箭头 171">
            <a:extLst>
              <a:ext uri="{FF2B5EF4-FFF2-40B4-BE49-F238E27FC236}">
                <a16:creationId xmlns:a16="http://schemas.microsoft.com/office/drawing/2014/main" id="{9F5B4680-A2F7-4103-BF02-52B3CB0EC3C3}"/>
              </a:ext>
            </a:extLst>
          </p:cNvPr>
          <p:cNvSpPr>
            <a:spLocks noChangeArrowheads="1"/>
          </p:cNvSpPr>
          <p:nvPr/>
        </p:nvSpPr>
        <p:spPr bwMode="auto">
          <a:xfrm rot="7842800">
            <a:off x="7450408" y="4320632"/>
            <a:ext cx="428625" cy="285750"/>
          </a:xfrm>
          <a:prstGeom prst="rightArrow">
            <a:avLst>
              <a:gd name="adj1" fmla="val 50000"/>
              <a:gd name="adj2" fmla="val 50000"/>
            </a:avLst>
          </a:prstGeom>
          <a:solidFill>
            <a:schemeClr val="accent1"/>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1" name="右箭头 172">
            <a:extLst>
              <a:ext uri="{FF2B5EF4-FFF2-40B4-BE49-F238E27FC236}">
                <a16:creationId xmlns:a16="http://schemas.microsoft.com/office/drawing/2014/main" id="{71C023D0-6FE0-4B7C-82FE-420080833842}"/>
              </a:ext>
            </a:extLst>
          </p:cNvPr>
          <p:cNvSpPr>
            <a:spLocks noChangeArrowheads="1"/>
          </p:cNvSpPr>
          <p:nvPr/>
        </p:nvSpPr>
        <p:spPr bwMode="auto">
          <a:xfrm rot="10800000">
            <a:off x="5069432" y="5253412"/>
            <a:ext cx="428625" cy="285750"/>
          </a:xfrm>
          <a:prstGeom prst="rightArrow">
            <a:avLst>
              <a:gd name="adj1" fmla="val 50000"/>
              <a:gd name="adj2" fmla="val 50000"/>
            </a:avLst>
          </a:prstGeom>
          <a:solidFill>
            <a:schemeClr val="accent1"/>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Tree>
    <p:extLst>
      <p:ext uri="{BB962C8B-B14F-4D97-AF65-F5344CB8AC3E}">
        <p14:creationId xmlns:p14="http://schemas.microsoft.com/office/powerpoint/2010/main" val="251849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strVal val="#ppt_w*0.05"/>
                                          </p:val>
                                        </p:tav>
                                        <p:tav tm="100000">
                                          <p:val>
                                            <p:strVal val="#ppt_w"/>
                                          </p:val>
                                        </p:tav>
                                      </p:tavLst>
                                    </p:anim>
                                    <p:anim calcmode="lin" valueType="num">
                                      <p:cBhvr>
                                        <p:cTn id="12" dur="500" fill="hold"/>
                                        <p:tgtEl>
                                          <p:spTgt spid="27"/>
                                        </p:tgtEl>
                                        <p:attrNameLst>
                                          <p:attrName>ppt_h</p:attrName>
                                        </p:attrNameLst>
                                      </p:cBhvr>
                                      <p:tavLst>
                                        <p:tav tm="0">
                                          <p:val>
                                            <p:strVal val="#ppt_h"/>
                                          </p:val>
                                        </p:tav>
                                        <p:tav tm="100000">
                                          <p:val>
                                            <p:strVal val="#ppt_h"/>
                                          </p:val>
                                        </p:tav>
                                      </p:tavLst>
                                    </p:anim>
                                    <p:anim calcmode="lin" valueType="num">
                                      <p:cBhvr>
                                        <p:cTn id="13" dur="500" fill="hold"/>
                                        <p:tgtEl>
                                          <p:spTgt spid="27"/>
                                        </p:tgtEl>
                                        <p:attrNameLst>
                                          <p:attrName>ppt_x</p:attrName>
                                        </p:attrNameLst>
                                      </p:cBhvr>
                                      <p:tavLst>
                                        <p:tav tm="0">
                                          <p:val>
                                            <p:strVal val="#ppt_x-.2"/>
                                          </p:val>
                                        </p:tav>
                                        <p:tav tm="100000">
                                          <p:val>
                                            <p:strVal val="#ppt_x"/>
                                          </p:val>
                                        </p:tav>
                                      </p:tavLst>
                                    </p:anim>
                                    <p:anim calcmode="lin" valueType="num">
                                      <p:cBhvr>
                                        <p:cTn id="14" dur="500" fill="hold"/>
                                        <p:tgtEl>
                                          <p:spTgt spid="27"/>
                                        </p:tgtEl>
                                        <p:attrNameLst>
                                          <p:attrName>ppt_y</p:attrName>
                                        </p:attrNameLst>
                                      </p:cBhvr>
                                      <p:tavLst>
                                        <p:tav tm="0">
                                          <p:val>
                                            <p:strVal val="#ppt_y"/>
                                          </p:val>
                                        </p:tav>
                                        <p:tav tm="100000">
                                          <p:val>
                                            <p:strVal val="#ppt_y"/>
                                          </p:val>
                                        </p:tav>
                                      </p:tavLst>
                                    </p:anim>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4" presetClass="entr" presetSubtype="0" accel="10000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strVal val="#ppt_w*0.05"/>
                                          </p:val>
                                        </p:tav>
                                        <p:tav tm="100000">
                                          <p:val>
                                            <p:strVal val="#ppt_w"/>
                                          </p:val>
                                        </p:tav>
                                      </p:tavLst>
                                    </p:anim>
                                    <p:anim calcmode="lin" valueType="num">
                                      <p:cBhvr>
                                        <p:cTn id="27" dur="500" fill="hold"/>
                                        <p:tgtEl>
                                          <p:spTgt spid="28"/>
                                        </p:tgtEl>
                                        <p:attrNameLst>
                                          <p:attrName>ppt_h</p:attrName>
                                        </p:attrNameLst>
                                      </p:cBhvr>
                                      <p:tavLst>
                                        <p:tav tm="0">
                                          <p:val>
                                            <p:strVal val="#ppt_h"/>
                                          </p:val>
                                        </p:tav>
                                        <p:tav tm="100000">
                                          <p:val>
                                            <p:strVal val="#ppt_h"/>
                                          </p:val>
                                        </p:tav>
                                      </p:tavLst>
                                    </p:anim>
                                    <p:anim calcmode="lin" valueType="num">
                                      <p:cBhvr>
                                        <p:cTn id="28" dur="500" fill="hold"/>
                                        <p:tgtEl>
                                          <p:spTgt spid="28"/>
                                        </p:tgtEl>
                                        <p:attrNameLst>
                                          <p:attrName>ppt_x</p:attrName>
                                        </p:attrNameLst>
                                      </p:cBhvr>
                                      <p:tavLst>
                                        <p:tav tm="0">
                                          <p:val>
                                            <p:strVal val="#ppt_x-.2"/>
                                          </p:val>
                                        </p:tav>
                                        <p:tav tm="100000">
                                          <p:val>
                                            <p:strVal val="#ppt_x"/>
                                          </p:val>
                                        </p:tav>
                                      </p:tavLst>
                                    </p:anim>
                                    <p:anim calcmode="lin" valueType="num">
                                      <p:cBhvr>
                                        <p:cTn id="29" dur="500" fill="hold"/>
                                        <p:tgtEl>
                                          <p:spTgt spid="28"/>
                                        </p:tgtEl>
                                        <p:attrNameLst>
                                          <p:attrName>ppt_y</p:attrName>
                                        </p:attrNameLst>
                                      </p:cBhvr>
                                      <p:tavLst>
                                        <p:tav tm="0">
                                          <p:val>
                                            <p:strVal val="#ppt_y"/>
                                          </p:val>
                                        </p:tav>
                                        <p:tav tm="100000">
                                          <p:val>
                                            <p:strVal val="#ppt_y"/>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500"/>
                            </p:stCondLst>
                            <p:childTnLst>
                              <p:par>
                                <p:cTn id="37" presetID="17" presetClass="entr" presetSubtype="1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54" presetClass="entr" presetSubtype="0" accel="10000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strVal val="#ppt_w*0.05"/>
                                          </p:val>
                                        </p:tav>
                                        <p:tav tm="100000">
                                          <p:val>
                                            <p:strVal val="#ppt_w"/>
                                          </p:val>
                                        </p:tav>
                                      </p:tavLst>
                                    </p:anim>
                                    <p:anim calcmode="lin" valueType="num">
                                      <p:cBhvr>
                                        <p:cTn id="46" dur="500" fill="hold"/>
                                        <p:tgtEl>
                                          <p:spTgt spid="29"/>
                                        </p:tgtEl>
                                        <p:attrNameLst>
                                          <p:attrName>ppt_h</p:attrName>
                                        </p:attrNameLst>
                                      </p:cBhvr>
                                      <p:tavLst>
                                        <p:tav tm="0">
                                          <p:val>
                                            <p:strVal val="#ppt_h"/>
                                          </p:val>
                                        </p:tav>
                                        <p:tav tm="100000">
                                          <p:val>
                                            <p:strVal val="#ppt_h"/>
                                          </p:val>
                                        </p:tav>
                                      </p:tavLst>
                                    </p:anim>
                                    <p:anim calcmode="lin" valueType="num">
                                      <p:cBhvr>
                                        <p:cTn id="47" dur="500" fill="hold"/>
                                        <p:tgtEl>
                                          <p:spTgt spid="29"/>
                                        </p:tgtEl>
                                        <p:attrNameLst>
                                          <p:attrName>ppt_x</p:attrName>
                                        </p:attrNameLst>
                                      </p:cBhvr>
                                      <p:tavLst>
                                        <p:tav tm="0">
                                          <p:val>
                                            <p:strVal val="#ppt_x-.2"/>
                                          </p:val>
                                        </p:tav>
                                        <p:tav tm="100000">
                                          <p:val>
                                            <p:strVal val="#ppt_x"/>
                                          </p:val>
                                        </p:tav>
                                      </p:tavLst>
                                    </p:anim>
                                    <p:anim calcmode="lin" valueType="num">
                                      <p:cBhvr>
                                        <p:cTn id="48" dur="500" fill="hold"/>
                                        <p:tgtEl>
                                          <p:spTgt spid="29"/>
                                        </p:tgtEl>
                                        <p:attrNameLst>
                                          <p:attrName>ppt_y</p:attrName>
                                        </p:attrNameLst>
                                      </p:cBhvr>
                                      <p:tavLst>
                                        <p:tav tm="0">
                                          <p:val>
                                            <p:strVal val="#ppt_y"/>
                                          </p:val>
                                        </p:tav>
                                        <p:tav tm="100000">
                                          <p:val>
                                            <p:strVal val="#ppt_y"/>
                                          </p:val>
                                        </p:tav>
                                      </p:tavLst>
                                    </p:anim>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500"/>
                            </p:stCondLst>
                            <p:childTnLst>
                              <p:par>
                                <p:cTn id="56" presetID="17" presetClass="entr" presetSubtype="1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54" presetClass="entr" presetSubtype="0" accel="10000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p:cTn id="64" dur="500" fill="hold"/>
                                        <p:tgtEl>
                                          <p:spTgt spid="30"/>
                                        </p:tgtEl>
                                        <p:attrNameLst>
                                          <p:attrName>ppt_w</p:attrName>
                                        </p:attrNameLst>
                                      </p:cBhvr>
                                      <p:tavLst>
                                        <p:tav tm="0">
                                          <p:val>
                                            <p:strVal val="#ppt_w*0.05"/>
                                          </p:val>
                                        </p:tav>
                                        <p:tav tm="100000">
                                          <p:val>
                                            <p:strVal val="#ppt_w"/>
                                          </p:val>
                                        </p:tav>
                                      </p:tavLst>
                                    </p:anim>
                                    <p:anim calcmode="lin" valueType="num">
                                      <p:cBhvr>
                                        <p:cTn id="65" dur="500" fill="hold"/>
                                        <p:tgtEl>
                                          <p:spTgt spid="30"/>
                                        </p:tgtEl>
                                        <p:attrNameLst>
                                          <p:attrName>ppt_h</p:attrName>
                                        </p:attrNameLst>
                                      </p:cBhvr>
                                      <p:tavLst>
                                        <p:tav tm="0">
                                          <p:val>
                                            <p:strVal val="#ppt_h"/>
                                          </p:val>
                                        </p:tav>
                                        <p:tav tm="100000">
                                          <p:val>
                                            <p:strVal val="#ppt_h"/>
                                          </p:val>
                                        </p:tav>
                                      </p:tavLst>
                                    </p:anim>
                                    <p:anim calcmode="lin" valueType="num">
                                      <p:cBhvr>
                                        <p:cTn id="66" dur="500" fill="hold"/>
                                        <p:tgtEl>
                                          <p:spTgt spid="30"/>
                                        </p:tgtEl>
                                        <p:attrNameLst>
                                          <p:attrName>ppt_x</p:attrName>
                                        </p:attrNameLst>
                                      </p:cBhvr>
                                      <p:tavLst>
                                        <p:tav tm="0">
                                          <p:val>
                                            <p:strVal val="#ppt_x-.2"/>
                                          </p:val>
                                        </p:tav>
                                        <p:tav tm="100000">
                                          <p:val>
                                            <p:strVal val="#ppt_x"/>
                                          </p:val>
                                        </p:tav>
                                      </p:tavLst>
                                    </p:anim>
                                    <p:anim calcmode="lin" valueType="num">
                                      <p:cBhvr>
                                        <p:cTn id="67" dur="500" fill="hold"/>
                                        <p:tgtEl>
                                          <p:spTgt spid="30"/>
                                        </p:tgtEl>
                                        <p:attrNameLst>
                                          <p:attrName>ppt_y</p:attrName>
                                        </p:attrNameLst>
                                      </p:cBhvr>
                                      <p:tavLst>
                                        <p:tav tm="0">
                                          <p:val>
                                            <p:strVal val="#ppt_y"/>
                                          </p:val>
                                        </p:tav>
                                        <p:tav tm="100000">
                                          <p:val>
                                            <p:strVal val="#ppt_y"/>
                                          </p:val>
                                        </p:tav>
                                      </p:tavLst>
                                    </p:anim>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right)">
                                      <p:cBhvr>
                                        <p:cTn id="73" dur="500"/>
                                        <p:tgtEl>
                                          <p:spTgt spid="60"/>
                                        </p:tgtEl>
                                      </p:cBhvr>
                                    </p:animEffect>
                                  </p:childTnLst>
                                </p:cTn>
                              </p:par>
                            </p:childTnLst>
                          </p:cTn>
                        </p:par>
                        <p:par>
                          <p:cTn id="74" fill="hold">
                            <p:stCondLst>
                              <p:cond delay="500"/>
                            </p:stCondLst>
                            <p:childTnLst>
                              <p:par>
                                <p:cTn id="75" presetID="17" presetClass="entr" presetSubtype="10" fill="hold" nodeType="after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p:cTn id="77" dur="500" fill="hold"/>
                                        <p:tgtEl>
                                          <p:spTgt spid="24"/>
                                        </p:tgtEl>
                                        <p:attrNameLst>
                                          <p:attrName>ppt_w</p:attrName>
                                        </p:attrNameLst>
                                      </p:cBhvr>
                                      <p:tavLst>
                                        <p:tav tm="0">
                                          <p:val>
                                            <p:fltVal val="0"/>
                                          </p:val>
                                        </p:tav>
                                        <p:tav tm="100000">
                                          <p:val>
                                            <p:strVal val="#ppt_w"/>
                                          </p:val>
                                        </p:tav>
                                      </p:tavLst>
                                    </p:anim>
                                    <p:anim calcmode="lin" valueType="num">
                                      <p:cBhvr>
                                        <p:cTn id="7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54" presetClass="entr" presetSubtype="0" accel="10000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strVal val="#ppt_w*0.05"/>
                                          </p:val>
                                        </p:tav>
                                        <p:tav tm="100000">
                                          <p:val>
                                            <p:strVal val="#ppt_w"/>
                                          </p:val>
                                        </p:tav>
                                      </p:tavLst>
                                    </p:anim>
                                    <p:anim calcmode="lin" valueType="num">
                                      <p:cBhvr>
                                        <p:cTn id="84" dur="500" fill="hold"/>
                                        <p:tgtEl>
                                          <p:spTgt spid="31"/>
                                        </p:tgtEl>
                                        <p:attrNameLst>
                                          <p:attrName>ppt_h</p:attrName>
                                        </p:attrNameLst>
                                      </p:cBhvr>
                                      <p:tavLst>
                                        <p:tav tm="0">
                                          <p:val>
                                            <p:strVal val="#ppt_h"/>
                                          </p:val>
                                        </p:tav>
                                        <p:tav tm="100000">
                                          <p:val>
                                            <p:strVal val="#ppt_h"/>
                                          </p:val>
                                        </p:tav>
                                      </p:tavLst>
                                    </p:anim>
                                    <p:anim calcmode="lin" valueType="num">
                                      <p:cBhvr>
                                        <p:cTn id="85" dur="500" fill="hold"/>
                                        <p:tgtEl>
                                          <p:spTgt spid="31"/>
                                        </p:tgtEl>
                                        <p:attrNameLst>
                                          <p:attrName>ppt_x</p:attrName>
                                        </p:attrNameLst>
                                      </p:cBhvr>
                                      <p:tavLst>
                                        <p:tav tm="0">
                                          <p:val>
                                            <p:strVal val="#ppt_x-.2"/>
                                          </p:val>
                                        </p:tav>
                                        <p:tav tm="100000">
                                          <p:val>
                                            <p:strVal val="#ppt_x"/>
                                          </p:val>
                                        </p:tav>
                                      </p:tavLst>
                                    </p:anim>
                                    <p:anim calcmode="lin" valueType="num">
                                      <p:cBhvr>
                                        <p:cTn id="86" dur="500" fill="hold"/>
                                        <p:tgtEl>
                                          <p:spTgt spid="31"/>
                                        </p:tgtEl>
                                        <p:attrNameLst>
                                          <p:attrName>ppt_y</p:attrName>
                                        </p:attrNameLst>
                                      </p:cBhvr>
                                      <p:tavLst>
                                        <p:tav tm="0">
                                          <p:val>
                                            <p:strVal val="#ppt_y"/>
                                          </p:val>
                                        </p:tav>
                                        <p:tav tm="100000">
                                          <p:val>
                                            <p:strVal val="#ppt_y"/>
                                          </p:val>
                                        </p:tav>
                                      </p:tavLst>
                                    </p:anim>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26" presetClass="emph" presetSubtype="0" fill="hold" nodeType="clickEffect">
                                  <p:stCondLst>
                                    <p:cond delay="0"/>
                                  </p:stCondLst>
                                  <p:childTnLst>
                                    <p:animEffect transition="out" filter="fade">
                                      <p:cBhvr>
                                        <p:cTn id="96" dur="500" tmFilter="0, 0; .2, .5; .8, .5; 1, 0"/>
                                        <p:tgtEl>
                                          <p:spTgt spid="32"/>
                                        </p:tgtEl>
                                      </p:cBhvr>
                                    </p:animEffect>
                                    <p:animScale>
                                      <p:cBhvr>
                                        <p:cTn id="9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9" grpId="0" animBg="1"/>
      <p:bldP spid="60" grpId="0" animBg="1"/>
      <p:bldP spid="6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为什么使用</a:t>
            </a:r>
            <a:r>
              <a:rPr lang="en-US" altLang="zh-CN" sz="3600" b="1" dirty="0">
                <a:latin typeface="楷体" panose="02010609060101010101" pitchFamily="49" charset="-122"/>
                <a:ea typeface="楷体" panose="02010609060101010101" pitchFamily="49" charset="-122"/>
              </a:rPr>
              <a:t>AABB</a:t>
            </a:r>
            <a:r>
              <a:rPr lang="zh-CN" altLang="en-US" sz="3600" b="1" dirty="0">
                <a:latin typeface="楷体" panose="02010609060101010101" pitchFamily="49" charset="-122"/>
                <a:ea typeface="楷体" panose="02010609060101010101" pitchFamily="49" charset="-122"/>
              </a:rPr>
              <a:t>包围盒？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54797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一般情况下：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14:m>
                  <m:oMath xmlns:m="http://schemas.openxmlformats.org/officeDocument/2006/math">
                    <m:d>
                      <m:d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up>
                        </m:sSup>
                      </m:e>
                    </m:d>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0</a:t>
                </a:r>
              </a:p>
              <a:p>
                <a:pPr marL="0" lvl="2" algn="just">
                  <a:lnSpc>
                    <a:spcPct val="150000"/>
                  </a:lnSpc>
                  <a:buSzPct val="85000"/>
                  <a:defRPr/>
                </a:pPr>
                <a14:m>
                  <m:oMathPara xmlns:m="http://schemas.openxmlformats.org/officeDocument/2006/math">
                    <m:oMathParaPr>
                      <m:jc m:val="left"/>
                    </m:oMathParaPr>
                    <m:oMath xmlns:m="http://schemas.openxmlformats.org/officeDocument/2006/math">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𝑜</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num>
                        <m:den>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𝑑</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sz="2400" dirty="0"/>
              </a:p>
              <a:p>
                <a:pPr marL="0" lvl="2" algn="just">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AABB</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包围盒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例如垂直</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x</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轴情况</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14:m>
                  <m:oMathPara xmlns:m="http://schemas.openxmlformats.org/officeDocument/2006/math">
                    <m:oMathParaPr>
                      <m:jc m:val="left"/>
                    </m:oMathParaPr>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fPr>
                        <m:num>
                          <m:sSubSup>
                            <m:sSubSup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𝑝</m:t>
                              </m:r>
                            </m:e>
                            <m:sub>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𝑥</m:t>
                              </m:r>
                            </m:sub>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𝑜</m:t>
                          </m:r>
                        </m:num>
                        <m:den>
                          <m:sSub>
                            <m:sSub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𝑥</m:t>
                              </m:r>
                            </m:sub>
                          </m:sSub>
                        </m:den>
                      </m:f>
                    </m:oMath>
                  </m:oMathPara>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4547976"/>
              </a:xfrm>
              <a:prstGeom prst="rect">
                <a:avLst/>
              </a:prstGeom>
              <a:blipFill>
                <a:blip r:embed="rId4"/>
                <a:stretch>
                  <a:fillRect l="-538"/>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30CB6EA7-31FE-4DDA-BCED-87415F98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352" y="1284898"/>
            <a:ext cx="2384067" cy="2384067"/>
          </a:xfrm>
          <a:prstGeom prst="rect">
            <a:avLst/>
          </a:prstGeom>
        </p:spPr>
      </p:pic>
      <p:pic>
        <p:nvPicPr>
          <p:cNvPr id="3" name="图片 2">
            <a:extLst>
              <a:ext uri="{FF2B5EF4-FFF2-40B4-BE49-F238E27FC236}">
                <a16:creationId xmlns:a16="http://schemas.microsoft.com/office/drawing/2014/main" id="{F691626A-50A9-4C44-8112-17897A56D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1542" y="4505807"/>
            <a:ext cx="1881201" cy="1295409"/>
          </a:xfrm>
          <a:prstGeom prst="rect">
            <a:avLst/>
          </a:prstGeom>
        </p:spPr>
      </p:pic>
    </p:spTree>
    <p:extLst>
      <p:ext uri="{BB962C8B-B14F-4D97-AF65-F5344CB8AC3E}">
        <p14:creationId xmlns:p14="http://schemas.microsoft.com/office/powerpoint/2010/main" val="349783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利用</a:t>
            </a:r>
            <a:r>
              <a:rPr lang="en-US" altLang="zh-CN" sz="3600" b="1" dirty="0">
                <a:latin typeface="楷体" panose="02010609060101010101" pitchFamily="49" charset="-122"/>
                <a:ea typeface="楷体" panose="02010609060101010101" pitchFamily="49" charset="-122"/>
              </a:rPr>
              <a:t>AABB</a:t>
            </a:r>
            <a:r>
              <a:rPr lang="zh-CN" altLang="en-US" sz="3600" b="1" dirty="0">
                <a:latin typeface="楷体" panose="02010609060101010101" pitchFamily="49" charset="-122"/>
                <a:ea typeface="楷体" panose="02010609060101010101" pitchFamily="49" charset="-122"/>
              </a:rPr>
              <a:t>包围盒加速光线追踪</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均匀空间划分（</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Grid</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空间划分（</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KD-Tree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物体划分以及层次包围盒（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BVH</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739864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确定包围盒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-&gt;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构建均匀格子</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-&gt;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将物体存储在与物体重叠的相应格子中</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0BB07462-1373-46B0-ADEC-F4290F43E772}"/>
              </a:ext>
            </a:extLst>
          </p:cNvPr>
          <p:cNvPicPr>
            <a:picLocks noChangeAspect="1"/>
          </p:cNvPicPr>
          <p:nvPr/>
        </p:nvPicPr>
        <p:blipFill>
          <a:blip r:embed="rId4"/>
          <a:stretch>
            <a:fillRect/>
          </a:stretch>
        </p:blipFill>
        <p:spPr>
          <a:xfrm>
            <a:off x="1203608" y="2059327"/>
            <a:ext cx="4238625" cy="3943350"/>
          </a:xfrm>
          <a:prstGeom prst="rect">
            <a:avLst/>
          </a:prstGeom>
        </p:spPr>
      </p:pic>
      <p:pic>
        <p:nvPicPr>
          <p:cNvPr id="5" name="图片 4">
            <a:extLst>
              <a:ext uri="{FF2B5EF4-FFF2-40B4-BE49-F238E27FC236}">
                <a16:creationId xmlns:a16="http://schemas.microsoft.com/office/drawing/2014/main" id="{5B899220-7F02-43D7-9F94-BE4B16957CD3}"/>
              </a:ext>
            </a:extLst>
          </p:cNvPr>
          <p:cNvPicPr>
            <a:picLocks noChangeAspect="1"/>
          </p:cNvPicPr>
          <p:nvPr/>
        </p:nvPicPr>
        <p:blipFill>
          <a:blip r:embed="rId5"/>
          <a:stretch>
            <a:fillRect/>
          </a:stretch>
        </p:blipFill>
        <p:spPr>
          <a:xfrm>
            <a:off x="5605982" y="2049802"/>
            <a:ext cx="4238625" cy="3952875"/>
          </a:xfrm>
          <a:prstGeom prst="rect">
            <a:avLst/>
          </a:prstGeom>
        </p:spPr>
      </p:pic>
    </p:spTree>
    <p:extLst>
      <p:ext uri="{BB962C8B-B14F-4D97-AF65-F5344CB8AC3E}">
        <p14:creationId xmlns:p14="http://schemas.microsoft.com/office/powerpoint/2010/main" val="2804359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与光线求交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82B4A431-829E-4C99-82D4-1911A8C757CD}"/>
              </a:ext>
            </a:extLst>
          </p:cNvPr>
          <p:cNvPicPr>
            <a:picLocks noChangeAspect="1"/>
          </p:cNvPicPr>
          <p:nvPr/>
        </p:nvPicPr>
        <p:blipFill rotWithShape="1">
          <a:blip r:embed="rId4"/>
          <a:srcRect t="6842" b="3733"/>
          <a:stretch/>
        </p:blipFill>
        <p:spPr>
          <a:xfrm>
            <a:off x="1713208" y="2017223"/>
            <a:ext cx="4800600" cy="4028902"/>
          </a:xfrm>
          <a:prstGeom prst="rect">
            <a:avLst/>
          </a:prstGeom>
        </p:spPr>
      </p:pic>
    </p:spTree>
    <p:extLst>
      <p:ext uri="{BB962C8B-B14F-4D97-AF65-F5344CB8AC3E}">
        <p14:creationId xmlns:p14="http://schemas.microsoft.com/office/powerpoint/2010/main" val="41190634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B22FBF-6B88-41BC-A0C9-F028DC72B72C}"/>
              </a:ext>
            </a:extLst>
          </p:cNvPr>
          <p:cNvPicPr>
            <a:picLocks noChangeAspect="1"/>
          </p:cNvPicPr>
          <p:nvPr/>
        </p:nvPicPr>
        <p:blipFill>
          <a:blip r:embed="rId3"/>
          <a:stretch>
            <a:fillRect/>
          </a:stretch>
        </p:blipFill>
        <p:spPr>
          <a:xfrm>
            <a:off x="5715768" y="1982149"/>
            <a:ext cx="4543425" cy="40005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格子的分辨率与加速效果？</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376A8661-9086-4624-890F-7FBA4DDB5AEE}"/>
              </a:ext>
            </a:extLst>
          </p:cNvPr>
          <p:cNvPicPr>
            <a:picLocks noChangeAspect="1"/>
          </p:cNvPicPr>
          <p:nvPr/>
        </p:nvPicPr>
        <p:blipFill>
          <a:blip r:embed="rId5"/>
          <a:stretch>
            <a:fillRect/>
          </a:stretch>
        </p:blipFill>
        <p:spPr>
          <a:xfrm>
            <a:off x="1168365" y="1947974"/>
            <a:ext cx="4552950" cy="4010025"/>
          </a:xfrm>
          <a:prstGeom prst="rect">
            <a:avLst/>
          </a:prstGeom>
        </p:spPr>
      </p:pic>
    </p:spTree>
    <p:extLst>
      <p:ext uri="{BB962C8B-B14F-4D97-AF65-F5344CB8AC3E}">
        <p14:creationId xmlns:p14="http://schemas.microsoft.com/office/powerpoint/2010/main" val="2172717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B22FBF-6B88-41BC-A0C9-F028DC72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199" y="1982149"/>
            <a:ext cx="4500562" cy="40005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221762"/>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格子的分辨率与加速效果？</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格子数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=C</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*物体数</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三维空间中，</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C</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约为</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27</a:t>
            </a:r>
          </a:p>
        </p:txBody>
      </p:sp>
    </p:spTree>
    <p:extLst>
      <p:ext uri="{BB962C8B-B14F-4D97-AF65-F5344CB8AC3E}">
        <p14:creationId xmlns:p14="http://schemas.microsoft.com/office/powerpoint/2010/main" val="18104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适用于什么场景？</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0903DF53-E70B-4C1E-B01C-2C5567AF72F7}"/>
              </a:ext>
            </a:extLst>
          </p:cNvPr>
          <p:cNvPicPr>
            <a:picLocks noChangeAspect="1"/>
          </p:cNvPicPr>
          <p:nvPr/>
        </p:nvPicPr>
        <p:blipFill>
          <a:blip r:embed="rId4"/>
          <a:stretch>
            <a:fillRect/>
          </a:stretch>
        </p:blipFill>
        <p:spPr>
          <a:xfrm>
            <a:off x="1483995" y="2238224"/>
            <a:ext cx="8248650" cy="2657475"/>
          </a:xfrm>
          <a:prstGeom prst="rect">
            <a:avLst/>
          </a:prstGeom>
        </p:spPr>
      </p:pic>
      <p:sp>
        <p:nvSpPr>
          <p:cNvPr id="3" name="文本框 2">
            <a:extLst>
              <a:ext uri="{FF2B5EF4-FFF2-40B4-BE49-F238E27FC236}">
                <a16:creationId xmlns:a16="http://schemas.microsoft.com/office/drawing/2014/main" id="{CAA272C3-98BC-4622-909D-55A980277EE2}"/>
              </a:ext>
            </a:extLst>
          </p:cNvPr>
          <p:cNvSpPr txBox="1"/>
          <p:nvPr/>
        </p:nvSpPr>
        <p:spPr>
          <a:xfrm>
            <a:off x="10042989" y="3243795"/>
            <a:ext cx="665016" cy="646331"/>
          </a:xfrm>
          <a:prstGeom prst="rect">
            <a:avLst/>
          </a:prstGeom>
          <a:noFill/>
        </p:spPr>
        <p:txBody>
          <a:bodyPr wrap="square" rtlCol="0">
            <a:spAutoFit/>
          </a:bodyPr>
          <a:lstStyle/>
          <a:p>
            <a:r>
              <a:rPr lang="en-US" sz="3600" dirty="0">
                <a:solidFill>
                  <a:srgbClr val="FF0000"/>
                </a:solidFill>
                <a:sym typeface="Wingdings 2" panose="05020102010507070707" pitchFamily="18" charset="2"/>
              </a:rPr>
              <a:t></a:t>
            </a:r>
            <a:endParaRPr lang="en-US" sz="3600" dirty="0">
              <a:solidFill>
                <a:srgbClr val="FF0000"/>
              </a:solidFill>
            </a:endParaRPr>
          </a:p>
        </p:txBody>
      </p:sp>
    </p:spTree>
    <p:extLst>
      <p:ext uri="{BB962C8B-B14F-4D97-AF65-F5344CB8AC3E}">
        <p14:creationId xmlns:p14="http://schemas.microsoft.com/office/powerpoint/2010/main" val="3276372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均匀格子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适用于什么场景？</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4271139-DA35-4433-9D8A-0BF129ABBF2A}"/>
              </a:ext>
            </a:extLst>
          </p:cNvPr>
          <p:cNvPicPr>
            <a:picLocks noChangeAspect="1"/>
          </p:cNvPicPr>
          <p:nvPr/>
        </p:nvPicPr>
        <p:blipFill>
          <a:blip r:embed="rId4"/>
          <a:stretch>
            <a:fillRect/>
          </a:stretch>
        </p:blipFill>
        <p:spPr>
          <a:xfrm>
            <a:off x="1453081" y="2091256"/>
            <a:ext cx="7862715" cy="3899689"/>
          </a:xfrm>
          <a:prstGeom prst="rect">
            <a:avLst/>
          </a:prstGeom>
        </p:spPr>
      </p:pic>
      <p:sp>
        <p:nvSpPr>
          <p:cNvPr id="9" name="文本框 8">
            <a:extLst>
              <a:ext uri="{FF2B5EF4-FFF2-40B4-BE49-F238E27FC236}">
                <a16:creationId xmlns:a16="http://schemas.microsoft.com/office/drawing/2014/main" id="{419E9312-1F43-4193-B249-745CCA55010F}"/>
              </a:ext>
            </a:extLst>
          </p:cNvPr>
          <p:cNvSpPr txBox="1"/>
          <p:nvPr/>
        </p:nvSpPr>
        <p:spPr>
          <a:xfrm>
            <a:off x="10042989" y="3243795"/>
            <a:ext cx="665016" cy="646331"/>
          </a:xfrm>
          <a:prstGeom prst="rect">
            <a:avLst/>
          </a:prstGeom>
          <a:noFill/>
        </p:spPr>
        <p:txBody>
          <a:bodyPr wrap="square" rtlCol="0">
            <a:spAutoFit/>
          </a:bodyPr>
          <a:lstStyle/>
          <a:p>
            <a:r>
              <a:rPr lang="en-US" sz="3600" dirty="0">
                <a:solidFill>
                  <a:srgbClr val="FF0000"/>
                </a:solidFill>
                <a:sym typeface="Wingdings 2" panose="05020102010507070707" pitchFamily="18" charset="2"/>
              </a:rPr>
              <a:t></a:t>
            </a:r>
            <a:endParaRPr lang="en-US" sz="3600" dirty="0">
              <a:solidFill>
                <a:srgbClr val="FF0000"/>
              </a:solidFill>
            </a:endParaRPr>
          </a:p>
        </p:txBody>
      </p:sp>
    </p:spTree>
    <p:extLst>
      <p:ext uri="{BB962C8B-B14F-4D97-AF65-F5344CB8AC3E}">
        <p14:creationId xmlns:p14="http://schemas.microsoft.com/office/powerpoint/2010/main" val="3207880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空间划分</a:t>
            </a:r>
          </a:p>
        </p:txBody>
      </p:sp>
      <p:pic>
        <p:nvPicPr>
          <p:cNvPr id="2" name="图片 1">
            <a:extLst>
              <a:ext uri="{FF2B5EF4-FFF2-40B4-BE49-F238E27FC236}">
                <a16:creationId xmlns:a16="http://schemas.microsoft.com/office/drawing/2014/main" id="{9D56DD78-9046-4EAD-9ECB-849CD134E2C6}"/>
              </a:ext>
            </a:extLst>
          </p:cNvPr>
          <p:cNvPicPr>
            <a:picLocks noChangeAspect="1"/>
          </p:cNvPicPr>
          <p:nvPr/>
        </p:nvPicPr>
        <p:blipFill>
          <a:blip r:embed="rId4"/>
          <a:stretch>
            <a:fillRect/>
          </a:stretch>
        </p:blipFill>
        <p:spPr>
          <a:xfrm>
            <a:off x="1760740" y="2076796"/>
            <a:ext cx="7296150" cy="3048000"/>
          </a:xfrm>
          <a:prstGeom prst="rect">
            <a:avLst/>
          </a:prstGeom>
        </p:spPr>
      </p:pic>
    </p:spTree>
    <p:extLst>
      <p:ext uri="{BB962C8B-B14F-4D97-AF65-F5344CB8AC3E}">
        <p14:creationId xmlns:p14="http://schemas.microsoft.com/office/powerpoint/2010/main" val="3714529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KD</a:t>
            </a:r>
            <a:r>
              <a:rPr lang="zh-CN" altLang="en-US" sz="3600" b="1" dirty="0">
                <a:latin typeface="楷体" panose="02010609060101010101" pitchFamily="49" charset="-122"/>
                <a:ea typeface="楷体" panose="02010609060101010101" pitchFamily="49" charset="-122"/>
              </a:rPr>
              <a:t>树</a:t>
            </a:r>
          </a:p>
        </p:txBody>
      </p:sp>
      <p:pic>
        <p:nvPicPr>
          <p:cNvPr id="3" name="图片 2">
            <a:extLst>
              <a:ext uri="{FF2B5EF4-FFF2-40B4-BE49-F238E27FC236}">
                <a16:creationId xmlns:a16="http://schemas.microsoft.com/office/drawing/2014/main" id="{E948D6BA-665A-4C86-B5F2-E5A1E09E5DBD}"/>
              </a:ext>
            </a:extLst>
          </p:cNvPr>
          <p:cNvPicPr>
            <a:picLocks noChangeAspect="1"/>
          </p:cNvPicPr>
          <p:nvPr/>
        </p:nvPicPr>
        <p:blipFill>
          <a:blip r:embed="rId4"/>
          <a:stretch>
            <a:fillRect/>
          </a:stretch>
        </p:blipFill>
        <p:spPr>
          <a:xfrm>
            <a:off x="1880061" y="1643174"/>
            <a:ext cx="6248400" cy="4314825"/>
          </a:xfrm>
          <a:prstGeom prst="rect">
            <a:avLst/>
          </a:prstGeom>
        </p:spPr>
      </p:pic>
      <p:pic>
        <p:nvPicPr>
          <p:cNvPr id="2" name="图片 1">
            <a:extLst>
              <a:ext uri="{FF2B5EF4-FFF2-40B4-BE49-F238E27FC236}">
                <a16:creationId xmlns:a16="http://schemas.microsoft.com/office/drawing/2014/main" id="{F6962BA7-CD2C-4012-ACCC-CD7B0AC99E48}"/>
              </a:ext>
            </a:extLst>
          </p:cNvPr>
          <p:cNvPicPr>
            <a:picLocks noChangeAspect="1"/>
          </p:cNvPicPr>
          <p:nvPr/>
        </p:nvPicPr>
        <p:blipFill>
          <a:blip r:embed="rId5"/>
          <a:stretch>
            <a:fillRect/>
          </a:stretch>
        </p:blipFill>
        <p:spPr>
          <a:xfrm>
            <a:off x="1824391" y="1662224"/>
            <a:ext cx="6800850" cy="4295775"/>
          </a:xfrm>
          <a:prstGeom prst="rect">
            <a:avLst/>
          </a:prstGeom>
        </p:spPr>
      </p:pic>
      <p:pic>
        <p:nvPicPr>
          <p:cNvPr id="5" name="图片 4">
            <a:extLst>
              <a:ext uri="{FF2B5EF4-FFF2-40B4-BE49-F238E27FC236}">
                <a16:creationId xmlns:a16="http://schemas.microsoft.com/office/drawing/2014/main" id="{5CDD1A98-C8B9-4E36-863D-4AFAEDC09876}"/>
              </a:ext>
            </a:extLst>
          </p:cNvPr>
          <p:cNvPicPr>
            <a:picLocks noChangeAspect="1"/>
          </p:cNvPicPr>
          <p:nvPr/>
        </p:nvPicPr>
        <p:blipFill>
          <a:blip r:embed="rId6"/>
          <a:stretch>
            <a:fillRect/>
          </a:stretch>
        </p:blipFill>
        <p:spPr>
          <a:xfrm>
            <a:off x="1863971" y="1690799"/>
            <a:ext cx="7258050" cy="4286250"/>
          </a:xfrm>
          <a:prstGeom prst="rect">
            <a:avLst/>
          </a:prstGeom>
        </p:spPr>
      </p:pic>
    </p:spTree>
    <p:extLst>
      <p:ext uri="{BB962C8B-B14F-4D97-AF65-F5344CB8AC3E}">
        <p14:creationId xmlns:p14="http://schemas.microsoft.com/office/powerpoint/2010/main" val="348091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150881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5</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个步骤的变换矩阵？</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14:m>
                  <m:oMath xmlns:m="http://schemas.openxmlformats.org/officeDocument/2006/math">
                    <m:r>
                      <m:rPr>
                        <m:sty m:val="p"/>
                      </m:r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V</m:t>
                    </m:r>
                    <m: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1</m:t>
                        </m:r>
                      </m:sub>
                    </m:sSub>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2</m:t>
                        </m:r>
                      </m:sub>
                    </m:sSub>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3</m:t>
                        </m:r>
                      </m:sub>
                    </m:sSub>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4</m:t>
                        </m:r>
                      </m:sub>
                    </m:sSub>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5</m:t>
                        </m:r>
                      </m:sub>
                    </m:sSub>
                  </m:oMath>
                </a14:m>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：坐标系变换与不同坐标系下点坐标转换的关系</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211290" cy="1508811"/>
              </a:xfrm>
              <a:prstGeom prst="rect">
                <a:avLst/>
              </a:prstGeom>
              <a:blipFill>
                <a:blip r:embed="rId4"/>
                <a:stretch>
                  <a:fillRect l="-776" b="-5668"/>
                </a:stretch>
              </a:blipFill>
            </p:spPr>
            <p:txBody>
              <a:bodyPr/>
              <a:lstStyle/>
              <a:p>
                <a:r>
                  <a:rPr lang="en-US">
                    <a:noFill/>
                  </a:rPr>
                  <a:t> </a:t>
                </a:r>
              </a:p>
            </p:txBody>
          </p:sp>
        </mc:Fallback>
      </mc:AlternateContent>
    </p:spTree>
    <p:extLst>
      <p:ext uri="{BB962C8B-B14F-4D97-AF65-F5344CB8AC3E}">
        <p14:creationId xmlns:p14="http://schemas.microsoft.com/office/powerpoint/2010/main" val="8335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KD</a:t>
            </a:r>
            <a:r>
              <a:rPr lang="zh-CN" altLang="en-US" sz="3600" b="1" dirty="0">
                <a:latin typeface="楷体" panose="02010609060101010101" pitchFamily="49" charset="-122"/>
                <a:ea typeface="楷体" panose="02010609060101010101" pitchFamily="49" charset="-122"/>
              </a:rPr>
              <a:t>树的数据结构</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43651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中间节点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按照沿</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x</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轴、</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y</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轴、</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轴的划分平面来划分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指向孩子节点的指针</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不存储空间中的物体</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叶子节点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存储空间中的物体</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786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KD</a:t>
            </a:r>
            <a:r>
              <a:rPr lang="zh-CN" altLang="en-US" sz="3600" b="1" dirty="0">
                <a:latin typeface="楷体" panose="02010609060101010101" pitchFamily="49" charset="-122"/>
                <a:ea typeface="楷体" panose="02010609060101010101" pitchFamily="49" charset="-122"/>
              </a:rPr>
              <a:t>树</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37777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与光线求交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0CECEC84-4285-4FB0-BEE9-C0D9B9F7C7B4}"/>
              </a:ext>
            </a:extLst>
          </p:cNvPr>
          <p:cNvPicPr>
            <a:picLocks noChangeAspect="1"/>
          </p:cNvPicPr>
          <p:nvPr/>
        </p:nvPicPr>
        <p:blipFill>
          <a:blip r:embed="rId4"/>
          <a:stretch>
            <a:fillRect/>
          </a:stretch>
        </p:blipFill>
        <p:spPr>
          <a:xfrm>
            <a:off x="1423467" y="2081385"/>
            <a:ext cx="7305675" cy="4391025"/>
          </a:xfrm>
          <a:prstGeom prst="rect">
            <a:avLst/>
          </a:prstGeom>
        </p:spPr>
      </p:pic>
      <p:pic>
        <p:nvPicPr>
          <p:cNvPr id="3" name="图片 2">
            <a:extLst>
              <a:ext uri="{FF2B5EF4-FFF2-40B4-BE49-F238E27FC236}">
                <a16:creationId xmlns:a16="http://schemas.microsoft.com/office/drawing/2014/main" id="{3CBCC95D-6613-4AA9-B3AA-5137CFA0DAFA}"/>
              </a:ext>
            </a:extLst>
          </p:cNvPr>
          <p:cNvPicPr>
            <a:picLocks noChangeAspect="1"/>
          </p:cNvPicPr>
          <p:nvPr/>
        </p:nvPicPr>
        <p:blipFill>
          <a:blip r:embed="rId5"/>
          <a:stretch>
            <a:fillRect/>
          </a:stretch>
        </p:blipFill>
        <p:spPr>
          <a:xfrm>
            <a:off x="1413942" y="1919459"/>
            <a:ext cx="7315200" cy="4714875"/>
          </a:xfrm>
          <a:prstGeom prst="rect">
            <a:avLst/>
          </a:prstGeom>
        </p:spPr>
      </p:pic>
      <p:pic>
        <p:nvPicPr>
          <p:cNvPr id="5" name="图片 4">
            <a:extLst>
              <a:ext uri="{FF2B5EF4-FFF2-40B4-BE49-F238E27FC236}">
                <a16:creationId xmlns:a16="http://schemas.microsoft.com/office/drawing/2014/main" id="{14F9B219-9B5B-4546-B9A8-7AE069F3DB72}"/>
              </a:ext>
            </a:extLst>
          </p:cNvPr>
          <p:cNvPicPr>
            <a:picLocks noChangeAspect="1"/>
          </p:cNvPicPr>
          <p:nvPr/>
        </p:nvPicPr>
        <p:blipFill>
          <a:blip r:embed="rId6"/>
          <a:stretch>
            <a:fillRect/>
          </a:stretch>
        </p:blipFill>
        <p:spPr>
          <a:xfrm>
            <a:off x="1413942" y="1864908"/>
            <a:ext cx="7419975" cy="4657725"/>
          </a:xfrm>
          <a:prstGeom prst="rect">
            <a:avLst/>
          </a:prstGeom>
        </p:spPr>
      </p:pic>
      <p:pic>
        <p:nvPicPr>
          <p:cNvPr id="11" name="图片 10">
            <a:extLst>
              <a:ext uri="{FF2B5EF4-FFF2-40B4-BE49-F238E27FC236}">
                <a16:creationId xmlns:a16="http://schemas.microsoft.com/office/drawing/2014/main" id="{48D74DC3-6BFA-401D-ABAD-9CD2D326B957}"/>
              </a:ext>
            </a:extLst>
          </p:cNvPr>
          <p:cNvPicPr>
            <a:picLocks noChangeAspect="1"/>
          </p:cNvPicPr>
          <p:nvPr/>
        </p:nvPicPr>
        <p:blipFill>
          <a:blip r:embed="rId7"/>
          <a:stretch>
            <a:fillRect/>
          </a:stretch>
        </p:blipFill>
        <p:spPr>
          <a:xfrm>
            <a:off x="1452041" y="1919459"/>
            <a:ext cx="7343775" cy="4581525"/>
          </a:xfrm>
          <a:prstGeom prst="rect">
            <a:avLst/>
          </a:prstGeom>
        </p:spPr>
      </p:pic>
      <p:pic>
        <p:nvPicPr>
          <p:cNvPr id="12" name="图片 11">
            <a:extLst>
              <a:ext uri="{FF2B5EF4-FFF2-40B4-BE49-F238E27FC236}">
                <a16:creationId xmlns:a16="http://schemas.microsoft.com/office/drawing/2014/main" id="{0DAA85DB-BD6E-47A5-8D50-73CF5310F260}"/>
              </a:ext>
            </a:extLst>
          </p:cNvPr>
          <p:cNvPicPr>
            <a:picLocks noChangeAspect="1"/>
          </p:cNvPicPr>
          <p:nvPr/>
        </p:nvPicPr>
        <p:blipFill>
          <a:blip r:embed="rId8"/>
          <a:stretch>
            <a:fillRect/>
          </a:stretch>
        </p:blipFill>
        <p:spPr>
          <a:xfrm>
            <a:off x="1509190" y="1863126"/>
            <a:ext cx="7324725" cy="4733925"/>
          </a:xfrm>
          <a:prstGeom prst="rect">
            <a:avLst/>
          </a:prstGeom>
        </p:spPr>
      </p:pic>
      <p:pic>
        <p:nvPicPr>
          <p:cNvPr id="13" name="图片 12">
            <a:extLst>
              <a:ext uri="{FF2B5EF4-FFF2-40B4-BE49-F238E27FC236}">
                <a16:creationId xmlns:a16="http://schemas.microsoft.com/office/drawing/2014/main" id="{F744B1EF-7AA0-4ECB-90BA-90D2EEB37AC8}"/>
              </a:ext>
            </a:extLst>
          </p:cNvPr>
          <p:cNvPicPr>
            <a:picLocks noChangeAspect="1"/>
          </p:cNvPicPr>
          <p:nvPr/>
        </p:nvPicPr>
        <p:blipFill>
          <a:blip r:embed="rId9"/>
          <a:stretch>
            <a:fillRect/>
          </a:stretch>
        </p:blipFill>
        <p:spPr>
          <a:xfrm>
            <a:off x="1504427" y="1849224"/>
            <a:ext cx="7334250" cy="4629150"/>
          </a:xfrm>
          <a:prstGeom prst="rect">
            <a:avLst/>
          </a:prstGeom>
        </p:spPr>
      </p:pic>
      <p:pic>
        <p:nvPicPr>
          <p:cNvPr id="14" name="图片 13">
            <a:extLst>
              <a:ext uri="{FF2B5EF4-FFF2-40B4-BE49-F238E27FC236}">
                <a16:creationId xmlns:a16="http://schemas.microsoft.com/office/drawing/2014/main" id="{7D7EB141-C1B3-4C13-A671-8BC8F547CF76}"/>
              </a:ext>
            </a:extLst>
          </p:cNvPr>
          <p:cNvPicPr>
            <a:picLocks noChangeAspect="1"/>
          </p:cNvPicPr>
          <p:nvPr/>
        </p:nvPicPr>
        <p:blipFill>
          <a:blip r:embed="rId10"/>
          <a:stretch>
            <a:fillRect/>
          </a:stretch>
        </p:blipFill>
        <p:spPr>
          <a:xfrm>
            <a:off x="1528238" y="1893973"/>
            <a:ext cx="7362825" cy="4714875"/>
          </a:xfrm>
          <a:prstGeom prst="rect">
            <a:avLst/>
          </a:prstGeom>
        </p:spPr>
      </p:pic>
      <p:pic>
        <p:nvPicPr>
          <p:cNvPr id="15" name="图片 14">
            <a:extLst>
              <a:ext uri="{FF2B5EF4-FFF2-40B4-BE49-F238E27FC236}">
                <a16:creationId xmlns:a16="http://schemas.microsoft.com/office/drawing/2014/main" id="{34EA2D91-4CAD-42B8-BDE3-E654C9E50F74}"/>
              </a:ext>
            </a:extLst>
          </p:cNvPr>
          <p:cNvPicPr>
            <a:picLocks noChangeAspect="1"/>
          </p:cNvPicPr>
          <p:nvPr/>
        </p:nvPicPr>
        <p:blipFill>
          <a:blip r:embed="rId11"/>
          <a:stretch>
            <a:fillRect/>
          </a:stretch>
        </p:blipFill>
        <p:spPr>
          <a:xfrm>
            <a:off x="1605643" y="1992095"/>
            <a:ext cx="7277100" cy="4448175"/>
          </a:xfrm>
          <a:prstGeom prst="rect">
            <a:avLst/>
          </a:prstGeom>
        </p:spPr>
      </p:pic>
    </p:spTree>
    <p:extLst>
      <p:ext uri="{BB962C8B-B14F-4D97-AF65-F5344CB8AC3E}">
        <p14:creationId xmlns:p14="http://schemas.microsoft.com/office/powerpoint/2010/main" val="288631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物体划分以及层次包围盒</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322357"/>
            <a:ext cx="10188000" cy="554574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层次包围盒（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Bounding Volume Hierarchy</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确定包围盒</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-&gt;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递归地将物体划分为两部分并重新计算包围盒</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-&gt;</a:t>
            </a:r>
          </a:p>
          <a:p>
            <a:pPr marL="0" lvl="2" algn="just">
              <a:lnSpc>
                <a:spcPct val="150000"/>
              </a:lnSpc>
              <a:buSzPct val="85000"/>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停止后将物体存储在每一个叶子节点中</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4C637086-C1D9-4881-B5C3-E26F1A8EDB38}"/>
              </a:ext>
            </a:extLst>
          </p:cNvPr>
          <p:cNvPicPr>
            <a:picLocks noChangeAspect="1"/>
          </p:cNvPicPr>
          <p:nvPr/>
        </p:nvPicPr>
        <p:blipFill>
          <a:blip r:embed="rId4"/>
          <a:stretch>
            <a:fillRect/>
          </a:stretch>
        </p:blipFill>
        <p:spPr>
          <a:xfrm>
            <a:off x="1250459" y="2179666"/>
            <a:ext cx="7019925" cy="3086100"/>
          </a:xfrm>
          <a:prstGeom prst="rect">
            <a:avLst/>
          </a:prstGeom>
        </p:spPr>
      </p:pic>
      <p:pic>
        <p:nvPicPr>
          <p:cNvPr id="7" name="图片 6">
            <a:extLst>
              <a:ext uri="{FF2B5EF4-FFF2-40B4-BE49-F238E27FC236}">
                <a16:creationId xmlns:a16="http://schemas.microsoft.com/office/drawing/2014/main" id="{95FC566A-FC28-49F9-867E-C67C5EB0D329}"/>
              </a:ext>
            </a:extLst>
          </p:cNvPr>
          <p:cNvPicPr>
            <a:picLocks noChangeAspect="1"/>
          </p:cNvPicPr>
          <p:nvPr/>
        </p:nvPicPr>
        <p:blipFill>
          <a:blip r:embed="rId5"/>
          <a:stretch>
            <a:fillRect/>
          </a:stretch>
        </p:blipFill>
        <p:spPr>
          <a:xfrm>
            <a:off x="1386568" y="2084416"/>
            <a:ext cx="7496175" cy="3276600"/>
          </a:xfrm>
          <a:prstGeom prst="rect">
            <a:avLst/>
          </a:prstGeom>
        </p:spPr>
      </p:pic>
      <p:pic>
        <p:nvPicPr>
          <p:cNvPr id="9" name="图片 8">
            <a:extLst>
              <a:ext uri="{FF2B5EF4-FFF2-40B4-BE49-F238E27FC236}">
                <a16:creationId xmlns:a16="http://schemas.microsoft.com/office/drawing/2014/main" id="{0537EA67-8C99-47C0-8DE2-0F6EED349E87}"/>
              </a:ext>
            </a:extLst>
          </p:cNvPr>
          <p:cNvPicPr>
            <a:picLocks noChangeAspect="1"/>
          </p:cNvPicPr>
          <p:nvPr/>
        </p:nvPicPr>
        <p:blipFill>
          <a:blip r:embed="rId6"/>
          <a:stretch>
            <a:fillRect/>
          </a:stretch>
        </p:blipFill>
        <p:spPr>
          <a:xfrm>
            <a:off x="1415142" y="2156113"/>
            <a:ext cx="7439025" cy="3200400"/>
          </a:xfrm>
          <a:prstGeom prst="rect">
            <a:avLst/>
          </a:prstGeom>
        </p:spPr>
      </p:pic>
      <p:pic>
        <p:nvPicPr>
          <p:cNvPr id="11" name="图片 10">
            <a:extLst>
              <a:ext uri="{FF2B5EF4-FFF2-40B4-BE49-F238E27FC236}">
                <a16:creationId xmlns:a16="http://schemas.microsoft.com/office/drawing/2014/main" id="{031D1C11-A7AF-45BB-9096-1F99798CFEE1}"/>
              </a:ext>
            </a:extLst>
          </p:cNvPr>
          <p:cNvPicPr>
            <a:picLocks noChangeAspect="1"/>
          </p:cNvPicPr>
          <p:nvPr/>
        </p:nvPicPr>
        <p:blipFill>
          <a:blip r:embed="rId7"/>
          <a:stretch>
            <a:fillRect/>
          </a:stretch>
        </p:blipFill>
        <p:spPr>
          <a:xfrm>
            <a:off x="1250459" y="2021464"/>
            <a:ext cx="7743825" cy="3590925"/>
          </a:xfrm>
          <a:prstGeom prst="rect">
            <a:avLst/>
          </a:prstGeom>
        </p:spPr>
      </p:pic>
    </p:spTree>
    <p:extLst>
      <p:ext uri="{BB962C8B-B14F-4D97-AF65-F5344CB8AC3E}">
        <p14:creationId xmlns:p14="http://schemas.microsoft.com/office/powerpoint/2010/main" val="264879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构建层次包围盒</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322357"/>
            <a:ext cx="10188000" cy="343651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如何划分一个节点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选择一个维度做划分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技巧</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选择最长轴方向做划分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技巧</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2</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：选择中间物体位置来划分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算法停止条件？</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当节点包含足够少的物体时</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6342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层次包围盒的数据结构</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322357"/>
            <a:ext cx="10188000" cy="3528851"/>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中间节点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存储包围盒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指向孩子节点的指针</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叶子节点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存储包围盒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存储空间中的物体</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805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784E8C-BC9E-4A25-BBA9-BA240E38B563}"/>
              </a:ext>
            </a:extLst>
          </p:cNvPr>
          <p:cNvPicPr>
            <a:picLocks noChangeAspect="1"/>
          </p:cNvPicPr>
          <p:nvPr/>
        </p:nvPicPr>
        <p:blipFill>
          <a:blip r:embed="rId3"/>
          <a:stretch>
            <a:fillRect/>
          </a:stretch>
        </p:blipFill>
        <p:spPr>
          <a:xfrm>
            <a:off x="1448925" y="2238224"/>
            <a:ext cx="7820025" cy="38100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层次包围盒</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与光线求交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12389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空间划分 </a:t>
            </a:r>
            <a:r>
              <a:rPr lang="en-US" altLang="zh-CN" sz="3600" b="1" dirty="0">
                <a:latin typeface="楷体" panose="02010609060101010101" pitchFamily="49" charset="-122"/>
                <a:ea typeface="楷体" panose="02010609060101010101" pitchFamily="49" charset="-122"/>
              </a:rPr>
              <a:t>vs.</a:t>
            </a:r>
            <a:r>
              <a:rPr lang="zh-CN" altLang="en-US" sz="3600" b="1" dirty="0">
                <a:latin typeface="楷体" panose="02010609060101010101" pitchFamily="49" charset="-122"/>
                <a:ea typeface="楷体" panose="02010609060101010101" pitchFamily="49" charset="-122"/>
              </a:rPr>
              <a:t>物体划分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35984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空间划分（</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KD</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树）</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把空间划分成不重叠的区域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空间中的一个物体可能包含在不同的区域中</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物体划分（</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BVH</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把物体集合划分成不相交的子集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包含每个子集的包围盒在空间中可能存在重叠</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7BD48A6-2DBF-4281-8659-2BD51BD93AE6}"/>
              </a:ext>
            </a:extLst>
          </p:cNvPr>
          <p:cNvPicPr>
            <a:picLocks noChangeAspect="1"/>
          </p:cNvPicPr>
          <p:nvPr/>
        </p:nvPicPr>
        <p:blipFill>
          <a:blip r:embed="rId4"/>
          <a:stretch>
            <a:fillRect/>
          </a:stretch>
        </p:blipFill>
        <p:spPr>
          <a:xfrm>
            <a:off x="7063141" y="1457077"/>
            <a:ext cx="3124200" cy="4381500"/>
          </a:xfrm>
          <a:prstGeom prst="rect">
            <a:avLst/>
          </a:prstGeom>
        </p:spPr>
      </p:pic>
    </p:spTree>
    <p:extLst>
      <p:ext uri="{BB962C8B-B14F-4D97-AF65-F5344CB8AC3E}">
        <p14:creationId xmlns:p14="http://schemas.microsoft.com/office/powerpoint/2010/main" val="260687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光线跟踪优缺点</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437753"/>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成功模拟了景物表面间的镜面反射、规则透射及阴影等整体光照效果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图像过分“整洁”，阴影明显而尖锐，反射无模糊，一切都在完美的焦点上</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速度慢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不能反映色彩渗透（辉映）现象</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真实感图形显示的更高级算法？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650E6E21-AC83-4F15-9C77-DB2D59E03FF0}"/>
              </a:ext>
            </a:extLst>
          </p:cNvPr>
          <p:cNvGrpSpPr/>
          <p:nvPr/>
        </p:nvGrpSpPr>
        <p:grpSpPr>
          <a:xfrm>
            <a:off x="7175820" y="3834541"/>
            <a:ext cx="2746376" cy="1373188"/>
            <a:chOff x="1441062" y="4765921"/>
            <a:chExt cx="2746376" cy="1373188"/>
          </a:xfrm>
        </p:grpSpPr>
        <p:pic>
          <p:nvPicPr>
            <p:cNvPr id="7" name="Picture 5" descr="room01t">
              <a:extLst>
                <a:ext uri="{FF2B5EF4-FFF2-40B4-BE49-F238E27FC236}">
                  <a16:creationId xmlns:a16="http://schemas.microsoft.com/office/drawing/2014/main" id="{3DC8B189-BD84-4373-BD5E-3177D54E3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062" y="4765921"/>
              <a:ext cx="13731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room01r">
              <a:extLst>
                <a:ext uri="{FF2B5EF4-FFF2-40B4-BE49-F238E27FC236}">
                  <a16:creationId xmlns:a16="http://schemas.microsoft.com/office/drawing/2014/main" id="{6234E0AA-781A-4CFF-BA04-1028E3F0F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250" y="4765921"/>
              <a:ext cx="13731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图片 4">
            <a:extLst>
              <a:ext uri="{FF2B5EF4-FFF2-40B4-BE49-F238E27FC236}">
                <a16:creationId xmlns:a16="http://schemas.microsoft.com/office/drawing/2014/main" id="{BC9033FE-D31A-4D68-9B42-A516FC9EBDC2}"/>
              </a:ext>
            </a:extLst>
          </p:cNvPr>
          <p:cNvPicPr>
            <a:picLocks noChangeAspect="1"/>
          </p:cNvPicPr>
          <p:nvPr/>
        </p:nvPicPr>
        <p:blipFill>
          <a:blip r:embed="rId6"/>
          <a:stretch>
            <a:fillRect/>
          </a:stretch>
        </p:blipFill>
        <p:spPr>
          <a:xfrm>
            <a:off x="5328505" y="3834541"/>
            <a:ext cx="1707356" cy="1378880"/>
          </a:xfrm>
          <a:prstGeom prst="rect">
            <a:avLst/>
          </a:prstGeom>
        </p:spPr>
      </p:pic>
    </p:spTree>
    <p:extLst>
      <p:ext uri="{BB962C8B-B14F-4D97-AF65-F5344CB8AC3E}">
        <p14:creationId xmlns:p14="http://schemas.microsoft.com/office/powerpoint/2010/main" val="342241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nodeType="clickEffect">
                                  <p:stCondLst>
                                    <p:cond delay="0"/>
                                  </p:stCondLst>
                                  <p:childTnLst>
                                    <p:animRot by="120000">
                                      <p:cBhvr>
                                        <p:cTn id="32" dur="100" fill="hold">
                                          <p:stCondLst>
                                            <p:cond delay="0"/>
                                          </p:stCondLst>
                                        </p:cTn>
                                        <p:tgtEl>
                                          <p:spTgt spid="5"/>
                                        </p:tgtEl>
                                        <p:attrNameLst>
                                          <p:attrName>r</p:attrName>
                                        </p:attrNameLst>
                                      </p:cBhvr>
                                    </p:animRot>
                                    <p:animRot by="-240000">
                                      <p:cBhvr>
                                        <p:cTn id="33" dur="200" fill="hold">
                                          <p:stCondLst>
                                            <p:cond delay="200"/>
                                          </p:stCondLst>
                                        </p:cTn>
                                        <p:tgtEl>
                                          <p:spTgt spid="5"/>
                                        </p:tgtEl>
                                        <p:attrNameLst>
                                          <p:attrName>r</p:attrName>
                                        </p:attrNameLst>
                                      </p:cBhvr>
                                    </p:animRot>
                                    <p:animRot by="240000">
                                      <p:cBhvr>
                                        <p:cTn id="34" dur="200" fill="hold">
                                          <p:stCondLst>
                                            <p:cond delay="400"/>
                                          </p:stCondLst>
                                        </p:cTn>
                                        <p:tgtEl>
                                          <p:spTgt spid="5"/>
                                        </p:tgtEl>
                                        <p:attrNameLst>
                                          <p:attrName>r</p:attrName>
                                        </p:attrNameLst>
                                      </p:cBhvr>
                                    </p:animRot>
                                    <p:animRot by="-240000">
                                      <p:cBhvr>
                                        <p:cTn id="35" dur="200" fill="hold">
                                          <p:stCondLst>
                                            <p:cond delay="600"/>
                                          </p:stCondLst>
                                        </p:cTn>
                                        <p:tgtEl>
                                          <p:spTgt spid="5"/>
                                        </p:tgtEl>
                                        <p:attrNameLst>
                                          <p:attrName>r</p:attrName>
                                        </p:attrNameLst>
                                      </p:cBhvr>
                                    </p:animRot>
                                    <p:animRot by="120000">
                                      <p:cBhvr>
                                        <p:cTn id="36" dur="200" fill="hold">
                                          <p:stCondLst>
                                            <p:cond delay="800"/>
                                          </p:stCondLst>
                                        </p:cTn>
                                        <p:tgtEl>
                                          <p:spTgt spid="5"/>
                                        </p:tgtEl>
                                        <p:attrNameLst>
                                          <p:attrName>r</p:attrName>
                                        </p:attrNameLst>
                                      </p:cBhvr>
                                    </p:animRo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wipe(left)">
                                      <p:cBhvr>
                                        <p:cTn id="40" dur="7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辐射度量学（</a:t>
            </a:r>
            <a:r>
              <a:rPr lang="en-US" altLang="zh-CN" sz="3600" b="1" dirty="0">
                <a:latin typeface="楷体" panose="02010609060101010101" pitchFamily="49" charset="-122"/>
                <a:ea typeface="楷体" panose="02010609060101010101" pitchFamily="49" charset="-122"/>
              </a:rPr>
              <a:t>Radiometry</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15951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Whitted</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-style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的光线跟踪算法给出的结果是否正确？</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更高级算法的基础</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辐射度量学：光照度量系统及单位</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准确度量光的空间特性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以物理上正确的方式进行光照计算</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852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辐射度量学（</a:t>
            </a:r>
            <a:r>
              <a:rPr lang="en-US" altLang="zh-CN" sz="3600" b="1" dirty="0">
                <a:latin typeface="楷体" panose="02010609060101010101" pitchFamily="49" charset="-122"/>
                <a:ea typeface="楷体" panose="02010609060101010101" pitchFamily="49" charset="-122"/>
              </a:rPr>
              <a:t>Radiometry</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221762"/>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辐射能（</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Radiant energy</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）：电磁辐射能量（         ），单位焦耳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辐射通量（</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Radiant flux</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）：每单位时间发射、反射、传输或接收的辐射能（                       ），单位瓦特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7DFA0B1-E23F-4C93-94EA-D6D41156683E}"/>
              </a:ext>
            </a:extLst>
          </p:cNvPr>
          <p:cNvPicPr>
            <a:picLocks noChangeAspect="1"/>
          </p:cNvPicPr>
          <p:nvPr/>
        </p:nvPicPr>
        <p:blipFill>
          <a:blip r:embed="rId4"/>
          <a:stretch>
            <a:fillRect/>
          </a:stretch>
        </p:blipFill>
        <p:spPr>
          <a:xfrm>
            <a:off x="7552251" y="1537287"/>
            <a:ext cx="1314450" cy="400050"/>
          </a:xfrm>
          <a:prstGeom prst="rect">
            <a:avLst/>
          </a:prstGeom>
        </p:spPr>
      </p:pic>
      <p:pic>
        <p:nvPicPr>
          <p:cNvPr id="3" name="图片 2">
            <a:extLst>
              <a:ext uri="{FF2B5EF4-FFF2-40B4-BE49-F238E27FC236}">
                <a16:creationId xmlns:a16="http://schemas.microsoft.com/office/drawing/2014/main" id="{06E7C6F7-D8D5-4725-853A-E106BDA6CEC7}"/>
              </a:ext>
            </a:extLst>
          </p:cNvPr>
          <p:cNvPicPr>
            <a:picLocks noChangeAspect="1"/>
          </p:cNvPicPr>
          <p:nvPr/>
        </p:nvPicPr>
        <p:blipFill>
          <a:blip r:embed="rId5"/>
          <a:stretch>
            <a:fillRect/>
          </a:stretch>
        </p:blipFill>
        <p:spPr>
          <a:xfrm>
            <a:off x="2428623" y="2539098"/>
            <a:ext cx="3324225" cy="571500"/>
          </a:xfrm>
          <a:prstGeom prst="rect">
            <a:avLst/>
          </a:prstGeom>
        </p:spPr>
      </p:pic>
      <p:grpSp>
        <p:nvGrpSpPr>
          <p:cNvPr id="9" name="组合 8">
            <a:extLst>
              <a:ext uri="{FF2B5EF4-FFF2-40B4-BE49-F238E27FC236}">
                <a16:creationId xmlns:a16="http://schemas.microsoft.com/office/drawing/2014/main" id="{47143C40-9166-463D-8405-8514FAB1AE80}"/>
              </a:ext>
            </a:extLst>
          </p:cNvPr>
          <p:cNvGrpSpPr/>
          <p:nvPr/>
        </p:nvGrpSpPr>
        <p:grpSpPr>
          <a:xfrm>
            <a:off x="3580073" y="3290213"/>
            <a:ext cx="3255639" cy="3399502"/>
            <a:chOff x="3580073" y="3290213"/>
            <a:chExt cx="3255639" cy="3399502"/>
          </a:xfrm>
        </p:grpSpPr>
        <p:pic>
          <p:nvPicPr>
            <p:cNvPr id="5" name="图片 4">
              <a:extLst>
                <a:ext uri="{FF2B5EF4-FFF2-40B4-BE49-F238E27FC236}">
                  <a16:creationId xmlns:a16="http://schemas.microsoft.com/office/drawing/2014/main" id="{A5F1C10E-BFC5-4846-A3DF-8CE0D4EDDA94}"/>
                </a:ext>
              </a:extLst>
            </p:cNvPr>
            <p:cNvPicPr>
              <a:picLocks noChangeAspect="1"/>
            </p:cNvPicPr>
            <p:nvPr/>
          </p:nvPicPr>
          <p:blipFill>
            <a:blip r:embed="rId6"/>
            <a:stretch>
              <a:fillRect/>
            </a:stretch>
          </p:blipFill>
          <p:spPr>
            <a:xfrm>
              <a:off x="3580073" y="3290213"/>
              <a:ext cx="3173653" cy="2850555"/>
            </a:xfrm>
            <a:prstGeom prst="rect">
              <a:avLst/>
            </a:prstGeom>
          </p:spPr>
        </p:pic>
        <p:sp>
          <p:nvSpPr>
            <p:cNvPr id="7" name="文本框 6">
              <a:extLst>
                <a:ext uri="{FF2B5EF4-FFF2-40B4-BE49-F238E27FC236}">
                  <a16:creationId xmlns:a16="http://schemas.microsoft.com/office/drawing/2014/main" id="{4FF6E81C-DFEA-4EE2-8A2A-88F0A8F4E218}"/>
                </a:ext>
              </a:extLst>
            </p:cNvPr>
            <p:cNvSpPr txBox="1"/>
            <p:nvPr/>
          </p:nvSpPr>
          <p:spPr>
            <a:xfrm>
              <a:off x="3662059" y="6320383"/>
              <a:ext cx="3173653" cy="369332"/>
            </a:xfrm>
            <a:prstGeom prst="rect">
              <a:avLst/>
            </a:prstGeom>
            <a:noFill/>
          </p:spPr>
          <p:txBody>
            <a:bodyPr wrap="square" rtlCol="0">
              <a:spAutoFit/>
            </a:bodyPr>
            <a:lstStyle/>
            <a:p>
              <a:r>
                <a:rPr lang="zh-CN" altLang="en-US" dirty="0"/>
                <a:t>单位时间内通过传感器的光子</a:t>
              </a:r>
              <a:endParaRPr lang="en-US" dirty="0"/>
            </a:p>
          </p:txBody>
        </p:sp>
      </p:grpSp>
    </p:spTree>
    <p:extLst>
      <p:ext uri="{BB962C8B-B14F-4D97-AF65-F5344CB8AC3E}">
        <p14:creationId xmlns:p14="http://schemas.microsoft.com/office/powerpoint/2010/main" val="4550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隐藏面消除（消隐）算法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45218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从立体实物的图像中消去其隐蔽的部分</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在真实感图形生成中，最复杂、最困难的问题之一</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实际生活中，不透明物体挡住了从隐蔽部分发出的光线，以至人们看不见这些部分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当把物体投影到屏幕坐标系时，不会自动消去隐蔽部分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消隐的基本（核心）问题：深度排序</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整体排序：画家算法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点排序：</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Z-Buffer</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算法、光线投射算法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区间排序：扫描线相关算法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p>
        </p:txBody>
      </p:sp>
      <p:pic>
        <p:nvPicPr>
          <p:cNvPr id="13" name="Picture 5">
            <a:extLst>
              <a:ext uri="{FF2B5EF4-FFF2-40B4-BE49-F238E27FC236}">
                <a16:creationId xmlns:a16="http://schemas.microsoft.com/office/drawing/2014/main" id="{9F5F0EE0-5A82-46A7-9205-7EA792AE876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3148" y="2805249"/>
            <a:ext cx="2554114" cy="260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矩形 7">
            <a:extLst>
              <a:ext uri="{FF2B5EF4-FFF2-40B4-BE49-F238E27FC236}">
                <a16:creationId xmlns:a16="http://schemas.microsoft.com/office/drawing/2014/main" id="{E809761C-98A3-4584-9A8F-A5FA288A8D8D}"/>
              </a:ext>
            </a:extLst>
          </p:cNvPr>
          <p:cNvSpPr>
            <a:spLocks noChangeArrowheads="1"/>
          </p:cNvSpPr>
          <p:nvPr/>
        </p:nvSpPr>
        <p:spPr bwMode="auto">
          <a:xfrm>
            <a:off x="8638540" y="5346111"/>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0000"/>
                </a:solidFill>
              </a:rPr>
              <a:t>深度与可见性</a:t>
            </a:r>
          </a:p>
        </p:txBody>
      </p:sp>
    </p:spTree>
    <p:extLst>
      <p:ext uri="{BB962C8B-B14F-4D97-AF65-F5344CB8AC3E}">
        <p14:creationId xmlns:p14="http://schemas.microsoft.com/office/powerpoint/2010/main" val="419880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辐射度量学（</a:t>
            </a:r>
            <a:r>
              <a:rPr lang="en-US" altLang="zh-CN" sz="3600" b="1" dirty="0">
                <a:latin typeface="楷体" panose="02010609060101010101" pitchFamily="49" charset="-122"/>
                <a:ea typeface="楷体" panose="02010609060101010101" pitchFamily="49" charset="-122"/>
              </a:rPr>
              <a:t>Radiometry</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光度量的几种方式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组合 12">
            <a:extLst>
              <a:ext uri="{FF2B5EF4-FFF2-40B4-BE49-F238E27FC236}">
                <a16:creationId xmlns:a16="http://schemas.microsoft.com/office/drawing/2014/main" id="{0F71345B-CB99-48D8-BD29-E909A04DC0CF}"/>
              </a:ext>
            </a:extLst>
          </p:cNvPr>
          <p:cNvGrpSpPr/>
          <p:nvPr/>
        </p:nvGrpSpPr>
        <p:grpSpPr>
          <a:xfrm>
            <a:off x="1695951" y="2238224"/>
            <a:ext cx="8636064" cy="3810427"/>
            <a:chOff x="1695951" y="2238224"/>
            <a:chExt cx="8636064" cy="3810427"/>
          </a:xfrm>
        </p:grpSpPr>
        <p:pic>
          <p:nvPicPr>
            <p:cNvPr id="11" name="图片 10">
              <a:extLst>
                <a:ext uri="{FF2B5EF4-FFF2-40B4-BE49-F238E27FC236}">
                  <a16:creationId xmlns:a16="http://schemas.microsoft.com/office/drawing/2014/main" id="{9F2C6E9D-5D6C-4CCF-9DB0-09CA44EFF7B3}"/>
                </a:ext>
              </a:extLst>
            </p:cNvPr>
            <p:cNvPicPr>
              <a:picLocks noChangeAspect="1"/>
            </p:cNvPicPr>
            <p:nvPr/>
          </p:nvPicPr>
          <p:blipFill>
            <a:blip r:embed="rId4"/>
            <a:stretch>
              <a:fillRect/>
            </a:stretch>
          </p:blipFill>
          <p:spPr>
            <a:xfrm>
              <a:off x="1695951" y="2238224"/>
              <a:ext cx="7913271" cy="3035819"/>
            </a:xfrm>
            <a:prstGeom prst="rect">
              <a:avLst/>
            </a:prstGeom>
          </p:spPr>
        </p:pic>
        <p:sp>
          <p:nvSpPr>
            <p:cNvPr id="12" name="文本框 11">
              <a:extLst>
                <a:ext uri="{FF2B5EF4-FFF2-40B4-BE49-F238E27FC236}">
                  <a16:creationId xmlns:a16="http://schemas.microsoft.com/office/drawing/2014/main" id="{E29B6293-6616-4AA8-9AB4-CA38B6ACA1B3}"/>
                </a:ext>
              </a:extLst>
            </p:cNvPr>
            <p:cNvSpPr txBox="1"/>
            <p:nvPr/>
          </p:nvSpPr>
          <p:spPr>
            <a:xfrm>
              <a:off x="1781573" y="5402320"/>
              <a:ext cx="8550442" cy="646331"/>
            </a:xfrm>
            <a:prstGeom prst="rect">
              <a:avLst/>
            </a:prstGeom>
            <a:noFill/>
          </p:spPr>
          <p:txBody>
            <a:bodyPr wrap="square" rtlCol="0">
              <a:spAutoFit/>
            </a:bodyPr>
            <a:lstStyle/>
            <a:p>
              <a:r>
                <a:rPr lang="zh-CN" altLang="en-US" dirty="0"/>
                <a:t>         辐射强度                                     辐照度                             辐射率</a:t>
              </a:r>
              <a:endParaRPr lang="en-US" altLang="zh-CN" dirty="0"/>
            </a:p>
            <a:p>
              <a:r>
                <a:rPr lang="zh-CN" altLang="en-US" dirty="0"/>
                <a:t>（</a:t>
              </a:r>
              <a:r>
                <a:rPr lang="en-US" altLang="zh-CN" dirty="0"/>
                <a:t>Radiant Intensity</a:t>
              </a:r>
              <a:r>
                <a:rPr lang="zh-CN" altLang="en-US" dirty="0"/>
                <a:t>）                     （</a:t>
              </a:r>
              <a:r>
                <a:rPr lang="en-US" altLang="zh-CN" dirty="0"/>
                <a:t>Irradiance</a:t>
              </a:r>
              <a:r>
                <a:rPr lang="zh-CN" altLang="en-US" dirty="0"/>
                <a:t>）                  （</a:t>
              </a:r>
              <a:r>
                <a:rPr lang="en-US" altLang="zh-CN" dirty="0"/>
                <a:t>Radiance</a:t>
              </a:r>
              <a:r>
                <a:rPr lang="zh-CN" altLang="en-US" dirty="0"/>
                <a:t>）</a:t>
              </a:r>
              <a:endParaRPr lang="en-US" dirty="0"/>
            </a:p>
          </p:txBody>
        </p:sp>
      </p:grpSp>
    </p:spTree>
    <p:extLst>
      <p:ext uri="{BB962C8B-B14F-4D97-AF65-F5344CB8AC3E}">
        <p14:creationId xmlns:p14="http://schemas.microsoft.com/office/powerpoint/2010/main" val="16061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Radiant Intensity</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定义：每单位立体角的辐射通量，单位瓦特每球面度</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3A25C4C0-4E58-45D4-AF33-C1EFAF1E8945}"/>
              </a:ext>
            </a:extLst>
          </p:cNvPr>
          <p:cNvPicPr>
            <a:picLocks noChangeAspect="1"/>
          </p:cNvPicPr>
          <p:nvPr/>
        </p:nvPicPr>
        <p:blipFill>
          <a:blip r:embed="rId4"/>
          <a:stretch>
            <a:fillRect/>
          </a:stretch>
        </p:blipFill>
        <p:spPr>
          <a:xfrm>
            <a:off x="1445794" y="2768537"/>
            <a:ext cx="8327734" cy="2956949"/>
          </a:xfrm>
          <a:prstGeom prst="rect">
            <a:avLst/>
          </a:prstGeom>
        </p:spPr>
      </p:pic>
    </p:spTree>
    <p:extLst>
      <p:ext uri="{BB962C8B-B14F-4D97-AF65-F5344CB8AC3E}">
        <p14:creationId xmlns:p14="http://schemas.microsoft.com/office/powerpoint/2010/main" val="397393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Radiant Intensity</a:t>
            </a:r>
            <a:endParaRPr lang="zh-CN" altLang="en-US" sz="36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357283"/>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angles</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14:m>
                  <m:oMath xmlns:m="http://schemas.openxmlformats.org/officeDocument/2006/math">
                    <m:r>
                      <a:rPr lang="zh-CN" altLang="en-US" sz="2400" i="1" kern="100" smtClean="0">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𝑙</m:t>
                        </m:r>
                      </m:num>
                      <m:den>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𝑟</m:t>
                        </m:r>
                      </m:den>
                    </m:f>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圆的弧度</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r>
                      <a:rPr lang="zh-CN" altLang="en-US" sz="2400" b="0" i="1" kern="100" smtClean="0">
                        <a:latin typeface="Cambria Math" panose="02040503050406030204" pitchFamily="18" charset="0"/>
                        <a:ea typeface="楷体" panose="02010609060101010101" pitchFamily="49" charset="-122"/>
                        <a:cs typeface="Times New Roman" panose="02020603050405020304" pitchFamily="18" charset="0"/>
                      </a:rPr>
                      <m:t>𝜋</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立体角（</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solid angles</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14:m>
                  <m:oMath xmlns:m="http://schemas.openxmlformats.org/officeDocument/2006/math">
                    <m:r>
                      <m:rPr>
                        <m:sty m:val="p"/>
                      </m:rPr>
                      <a:rPr lang="el-GR" altLang="zh-CN" sz="2400" i="1" kern="100" smtClean="0">
                        <a:latin typeface="Cambria Math" panose="02040503050406030204" pitchFamily="18" charset="0"/>
                        <a:ea typeface="Cambria Math" panose="02040503050406030204" pitchFamily="18" charset="0"/>
                        <a:cs typeface="Times New Roman" panose="02020603050405020304" pitchFamily="18" charset="0"/>
                      </a:rPr>
                      <m:t>Ω</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𝐴</m:t>
                        </m:r>
                      </m:num>
                      <m:den>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den>
                    </m:f>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球的球面度</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4</m:t>
                    </m:r>
                    <m:r>
                      <a:rPr lang="zh-CN" altLang="en-US" sz="2400" b="0" i="1" kern="100" smtClean="0">
                        <a:latin typeface="Cambria Math" panose="02040503050406030204" pitchFamily="18" charset="0"/>
                        <a:ea typeface="楷体" panose="02010609060101010101" pitchFamily="49" charset="-122"/>
                        <a:cs typeface="Times New Roman" panose="02020603050405020304" pitchFamily="18" charset="0"/>
                      </a:rPr>
                      <m:t>𝜋</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4357283"/>
              </a:xfrm>
              <a:prstGeom prst="rect">
                <a:avLst/>
              </a:prstGeom>
              <a:blipFill>
                <a:blip r:embed="rId4"/>
                <a:stretch>
                  <a:fillRect l="-538" b="-2241"/>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31C4FBCA-51DF-4CC8-9E5A-33C69041F565}"/>
              </a:ext>
            </a:extLst>
          </p:cNvPr>
          <p:cNvPicPr>
            <a:picLocks noChangeAspect="1"/>
          </p:cNvPicPr>
          <p:nvPr/>
        </p:nvPicPr>
        <p:blipFill>
          <a:blip r:embed="rId5"/>
          <a:stretch>
            <a:fillRect/>
          </a:stretch>
        </p:blipFill>
        <p:spPr>
          <a:xfrm>
            <a:off x="6342500" y="1733550"/>
            <a:ext cx="1828800" cy="1695450"/>
          </a:xfrm>
          <a:prstGeom prst="rect">
            <a:avLst/>
          </a:prstGeom>
        </p:spPr>
      </p:pic>
      <p:pic>
        <p:nvPicPr>
          <p:cNvPr id="5" name="图片 4">
            <a:extLst>
              <a:ext uri="{FF2B5EF4-FFF2-40B4-BE49-F238E27FC236}">
                <a16:creationId xmlns:a16="http://schemas.microsoft.com/office/drawing/2014/main" id="{395E15C4-6B11-4BE0-A998-6AC83A0109E0}"/>
              </a:ext>
            </a:extLst>
          </p:cNvPr>
          <p:cNvPicPr>
            <a:picLocks noChangeAspect="1"/>
          </p:cNvPicPr>
          <p:nvPr/>
        </p:nvPicPr>
        <p:blipFill>
          <a:blip r:embed="rId6"/>
          <a:stretch>
            <a:fillRect/>
          </a:stretch>
        </p:blipFill>
        <p:spPr>
          <a:xfrm>
            <a:off x="6352025" y="4079208"/>
            <a:ext cx="1819275" cy="1781175"/>
          </a:xfrm>
          <a:prstGeom prst="rect">
            <a:avLst/>
          </a:prstGeom>
        </p:spPr>
      </p:pic>
    </p:spTree>
    <p:extLst>
      <p:ext uri="{BB962C8B-B14F-4D97-AF65-F5344CB8AC3E}">
        <p14:creationId xmlns:p14="http://schemas.microsoft.com/office/powerpoint/2010/main" val="178571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Radiant Intensity</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微分立体角</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57F144AF-79D5-421C-B0E6-9C0105082E1C}"/>
              </a:ext>
            </a:extLst>
          </p:cNvPr>
          <p:cNvPicPr>
            <a:picLocks noChangeAspect="1"/>
          </p:cNvPicPr>
          <p:nvPr/>
        </p:nvPicPr>
        <p:blipFill>
          <a:blip r:embed="rId4"/>
          <a:stretch>
            <a:fillRect/>
          </a:stretch>
        </p:blipFill>
        <p:spPr>
          <a:xfrm>
            <a:off x="1565954" y="2289816"/>
            <a:ext cx="4001612" cy="4001612"/>
          </a:xfrm>
          <a:prstGeom prst="rect">
            <a:avLst/>
          </a:prstGeom>
        </p:spPr>
      </p:pic>
      <p:pic>
        <p:nvPicPr>
          <p:cNvPr id="9" name="图片 8">
            <a:extLst>
              <a:ext uri="{FF2B5EF4-FFF2-40B4-BE49-F238E27FC236}">
                <a16:creationId xmlns:a16="http://schemas.microsoft.com/office/drawing/2014/main" id="{711C521F-77E7-4DC1-B136-86E720A67875}"/>
              </a:ext>
            </a:extLst>
          </p:cNvPr>
          <p:cNvPicPr>
            <a:picLocks noChangeAspect="1"/>
          </p:cNvPicPr>
          <p:nvPr/>
        </p:nvPicPr>
        <p:blipFill>
          <a:blip r:embed="rId5"/>
          <a:stretch>
            <a:fillRect/>
          </a:stretch>
        </p:blipFill>
        <p:spPr>
          <a:xfrm>
            <a:off x="5803983" y="2911999"/>
            <a:ext cx="3998521" cy="2994408"/>
          </a:xfrm>
          <a:prstGeom prst="rect">
            <a:avLst/>
          </a:prstGeom>
        </p:spPr>
      </p:pic>
    </p:spTree>
    <p:extLst>
      <p:ext uri="{BB962C8B-B14F-4D97-AF65-F5344CB8AC3E}">
        <p14:creationId xmlns:p14="http://schemas.microsoft.com/office/powerpoint/2010/main" val="180456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0AA658-1491-4E2B-BA97-99230C7DA4F7}"/>
              </a:ext>
            </a:extLst>
          </p:cNvPr>
          <p:cNvPicPr>
            <a:picLocks noChangeAspect="1"/>
          </p:cNvPicPr>
          <p:nvPr/>
        </p:nvPicPr>
        <p:blipFill>
          <a:blip r:embed="rId3"/>
          <a:stretch>
            <a:fillRect/>
          </a:stretch>
        </p:blipFill>
        <p:spPr>
          <a:xfrm>
            <a:off x="1818021" y="2631405"/>
            <a:ext cx="7369911" cy="3515625"/>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Irradiance</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定义：入射到表面点上每单位面积的辐射通量，单位瓦特每平方米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318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Radiance</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是定义光在环境中分布的基础，与光线相关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渲染就是在计算</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p:txBody>
      </p:sp>
      <p:pic>
        <p:nvPicPr>
          <p:cNvPr id="3" name="图片 2">
            <a:extLst>
              <a:ext uri="{FF2B5EF4-FFF2-40B4-BE49-F238E27FC236}">
                <a16:creationId xmlns:a16="http://schemas.microsoft.com/office/drawing/2014/main" id="{D3DC8A44-BCC5-401F-B046-F7D928B7D1E6}"/>
              </a:ext>
            </a:extLst>
          </p:cNvPr>
          <p:cNvPicPr>
            <a:picLocks noChangeAspect="1"/>
          </p:cNvPicPr>
          <p:nvPr/>
        </p:nvPicPr>
        <p:blipFill>
          <a:blip r:embed="rId4"/>
          <a:stretch>
            <a:fillRect/>
          </a:stretch>
        </p:blipFill>
        <p:spPr>
          <a:xfrm>
            <a:off x="2385511" y="3040275"/>
            <a:ext cx="5628417" cy="2934661"/>
          </a:xfrm>
          <a:prstGeom prst="rect">
            <a:avLst/>
          </a:prstGeom>
        </p:spPr>
      </p:pic>
    </p:spTree>
    <p:extLst>
      <p:ext uri="{BB962C8B-B14F-4D97-AF65-F5344CB8AC3E}">
        <p14:creationId xmlns:p14="http://schemas.microsoft.com/office/powerpoint/2010/main" val="94454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Radiance</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定义：每单位立体角每单位投射面积的辐射通量，单位瓦特每球面度每平方米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A9C3FB67-F3ED-4D0A-8096-42D618081C06}"/>
              </a:ext>
            </a:extLst>
          </p:cNvPr>
          <p:cNvPicPr>
            <a:picLocks noChangeAspect="1"/>
          </p:cNvPicPr>
          <p:nvPr/>
        </p:nvPicPr>
        <p:blipFill>
          <a:blip r:embed="rId4"/>
          <a:stretch>
            <a:fillRect/>
          </a:stretch>
        </p:blipFill>
        <p:spPr>
          <a:xfrm>
            <a:off x="1758043" y="2705600"/>
            <a:ext cx="7124700" cy="3411403"/>
          </a:xfrm>
          <a:prstGeom prst="rect">
            <a:avLst/>
          </a:prstGeom>
        </p:spPr>
      </p:pic>
    </p:spTree>
    <p:extLst>
      <p:ext uri="{BB962C8B-B14F-4D97-AF65-F5344CB8AC3E}">
        <p14:creationId xmlns:p14="http://schemas.microsoft.com/office/powerpoint/2010/main" val="162915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Radiance</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32975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Irradiance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：每单位投射面积的辐射通量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Intensity</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：每立体角的辐射通量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a:p>
            <a:pPr marL="342900" lvl="2" indent="-342900" algn="just">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每立体角的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Irradiance</a:t>
            </a:r>
          </a:p>
          <a:p>
            <a:pPr marL="342900" lvl="2" indent="-342900" algn="just">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每单位投射面积的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Intensity</a:t>
            </a:r>
          </a:p>
        </p:txBody>
      </p:sp>
    </p:spTree>
    <p:extLst>
      <p:ext uri="{BB962C8B-B14F-4D97-AF65-F5344CB8AC3E}">
        <p14:creationId xmlns:p14="http://schemas.microsoft.com/office/powerpoint/2010/main" val="5833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Irradiance vs. Radiance</a:t>
            </a:r>
            <a:endParaRPr lang="zh-CN" altLang="en-US" sz="36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2729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Irradiance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：通过面积</a:t>
                </a:r>
                <a14:m>
                  <m:oMath xmlns:m="http://schemas.openxmlformats.org/officeDocument/2006/math">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rPr>
                      <m:t>𝑑𝐴</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接收的所有辐射通量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通过面积</a:t>
                </a:r>
                <a14:m>
                  <m:oMath xmlns:m="http://schemas.openxmlformats.org/officeDocument/2006/math">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rPr>
                      <m:t>𝑑𝐴</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接收的从</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𝑑</m:t>
                    </m:r>
                    <m:r>
                      <a:rPr lang="zh-CN" altLang="en-US" sz="2400" b="0" i="1" kern="100" smtClean="0">
                        <a:latin typeface="Cambria Math" panose="02040503050406030204" pitchFamily="18" charset="0"/>
                        <a:ea typeface="楷体" panose="02010609060101010101" pitchFamily="49" charset="-122"/>
                        <a:cs typeface="Times New Roman" panose="02020603050405020304" pitchFamily="18" charset="0"/>
                      </a:rPr>
                      <m:t>𝜔</m:t>
                    </m:r>
                    <m:r>
                      <a:rPr lang="zh-CN" altLang="en-US" sz="2400" i="1" kern="100">
                        <a:latin typeface="Cambria Math" panose="02040503050406030204" pitchFamily="18" charset="0"/>
                        <a:ea typeface="楷体" panose="02010609060101010101" pitchFamily="49" charset="-122"/>
                        <a:cs typeface="Times New Roman" panose="02020603050405020304" pitchFamily="18" charset="0"/>
                      </a:rPr>
                      <m:t>方向</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来的辐射通量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1127296"/>
              </a:xfrm>
              <a:prstGeom prst="rect">
                <a:avLst/>
              </a:prstGeom>
              <a:blipFill>
                <a:blip r:embed="rId4"/>
                <a:stretch>
                  <a:fillRect l="-538" b="-10870"/>
                </a:stretch>
              </a:blipFill>
            </p:spPr>
            <p:txBody>
              <a:bodyPr/>
              <a:lstStyle/>
              <a:p>
                <a:r>
                  <a:rPr lang="en-US">
                    <a:noFill/>
                  </a:rPr>
                  <a:t> </a:t>
                </a:r>
              </a:p>
            </p:txBody>
          </p:sp>
        </mc:Fallback>
      </mc:AlternateContent>
      <p:pic>
        <p:nvPicPr>
          <p:cNvPr id="2" name="图片 1">
            <a:extLst>
              <a:ext uri="{FF2B5EF4-FFF2-40B4-BE49-F238E27FC236}">
                <a16:creationId xmlns:a16="http://schemas.microsoft.com/office/drawing/2014/main" id="{035F64E6-3668-48AE-BAAC-081483DB4B9F}"/>
              </a:ext>
            </a:extLst>
          </p:cNvPr>
          <p:cNvPicPr>
            <a:picLocks noChangeAspect="1"/>
          </p:cNvPicPr>
          <p:nvPr/>
        </p:nvPicPr>
        <p:blipFill>
          <a:blip r:embed="rId5"/>
          <a:stretch>
            <a:fillRect/>
          </a:stretch>
        </p:blipFill>
        <p:spPr>
          <a:xfrm>
            <a:off x="1508481" y="2737353"/>
            <a:ext cx="6901364" cy="4120647"/>
          </a:xfrm>
          <a:prstGeom prst="rect">
            <a:avLst/>
          </a:prstGeom>
        </p:spPr>
      </p:pic>
    </p:spTree>
    <p:extLst>
      <p:ext uri="{BB962C8B-B14F-4D97-AF65-F5344CB8AC3E}">
        <p14:creationId xmlns:p14="http://schemas.microsoft.com/office/powerpoint/2010/main" val="20659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一点处的反射</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2729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从</a:t>
                </a:r>
                <a14:m>
                  <m:oMath xmlns:m="http://schemas.openxmlformats.org/officeDocument/2006/math">
                    <m:sSub>
                      <m:sSub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bPr>
                      <m:e>
                        <m:r>
                          <a:rPr lang="zh-CN" altLang="en-US" sz="2400" i="1" kern="100" smtClean="0">
                            <a:latin typeface="Cambria Math" panose="02040503050406030204" pitchFamily="18" charset="0"/>
                            <a:ea typeface="楷体" panose="02010609060101010101" pitchFamily="49" charset="-122"/>
                            <a:cs typeface="Times New Roman" panose="02020603050405020304" pitchFamily="18" charset="0"/>
                          </a:rPr>
                          <m:t>𝜔</m:t>
                        </m:r>
                      </m:e>
                      <m:sub>
                        <m:r>
                          <m:rPr>
                            <m:sty m:val="p"/>
                          </m:r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i</m:t>
                        </m:r>
                      </m:sub>
                    </m:sSub>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方向来的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，变成了</a:t>
                </a:r>
                <a14:m>
                  <m:oMath xmlns:m="http://schemas.openxmlformats.org/officeDocument/2006/math">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rPr>
                      <m:t>𝑑𝐴</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接收到的辐射通量</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E</a:t>
                </a: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之后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将变成射向任意方向</a:t>
                </a:r>
                <a14:m>
                  <m:oMath xmlns:m="http://schemas.openxmlformats.org/officeDocument/2006/math">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zh-CN" altLang="en-US" sz="2400" i="1" kern="100">
                            <a:latin typeface="Cambria Math" panose="02040503050406030204" pitchFamily="18" charset="0"/>
                            <a:ea typeface="楷体" panose="02010609060101010101" pitchFamily="49" charset="-122"/>
                            <a:cs typeface="Times New Roman" panose="02020603050405020304" pitchFamily="18" charset="0"/>
                          </a:rPr>
                          <m:t>𝜔</m:t>
                        </m:r>
                      </m:e>
                      <m:sub>
                        <m:r>
                          <m:rPr>
                            <m:sty m:val="p"/>
                          </m:r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t>o</m:t>
                        </m:r>
                      </m:sub>
                    </m:sSub>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1127296"/>
              </a:xfrm>
              <a:prstGeom prst="rect">
                <a:avLst/>
              </a:prstGeom>
              <a:blipFill>
                <a:blip r:embed="rId4"/>
                <a:stretch>
                  <a:fillRect l="-538" b="-10870"/>
                </a:stretch>
              </a:blipFill>
            </p:spPr>
            <p:txBody>
              <a:bodyPr/>
              <a:lstStyle/>
              <a:p>
                <a:r>
                  <a:rPr lang="en-US">
                    <a:noFill/>
                  </a:rPr>
                  <a:t> </a:t>
                </a:r>
              </a:p>
            </p:txBody>
          </p:sp>
        </mc:Fallback>
      </mc:AlternateContent>
      <p:pic>
        <p:nvPicPr>
          <p:cNvPr id="27" name="图片 26">
            <a:extLst>
              <a:ext uri="{FF2B5EF4-FFF2-40B4-BE49-F238E27FC236}">
                <a16:creationId xmlns:a16="http://schemas.microsoft.com/office/drawing/2014/main" id="{E6376996-CE7A-4934-AB3A-F8D79E4B338B}"/>
              </a:ext>
            </a:extLst>
          </p:cNvPr>
          <p:cNvPicPr>
            <a:picLocks noChangeAspect="1"/>
          </p:cNvPicPr>
          <p:nvPr/>
        </p:nvPicPr>
        <p:blipFill>
          <a:blip r:embed="rId5"/>
          <a:stretch>
            <a:fillRect/>
          </a:stretch>
        </p:blipFill>
        <p:spPr>
          <a:xfrm>
            <a:off x="1877177" y="2805751"/>
            <a:ext cx="5823033" cy="2572646"/>
          </a:xfrm>
          <a:prstGeom prst="rect">
            <a:avLst/>
          </a:prstGeom>
        </p:spPr>
      </p:pic>
    </p:spTree>
    <p:extLst>
      <p:ext uri="{BB962C8B-B14F-4D97-AF65-F5344CB8AC3E}">
        <p14:creationId xmlns:p14="http://schemas.microsoft.com/office/powerpoint/2010/main" val="115400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隐藏面消除（消隐）算法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26751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按实现方式不同分为两大类：</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景物空间消隐算法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直接在视点坐标系中确定视点不可见的表面区域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将它们表达成同原表面一致的数据结构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侧重于景中各物体之间的几何关系</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图像空间消隐算法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在投影屏幕上，以屏幕像素为采样单位，确定投影于每一像素的可见景物表面区域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将其颜色作为该像素的显示光亮度</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侧重于向屏幕投影后形成的图像</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156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a:latin typeface="楷体" panose="02010609060101010101" pitchFamily="49" charset="-122"/>
                <a:ea typeface="楷体" panose="02010609060101010101" pitchFamily="49" charset="-122"/>
              </a:rPr>
              <a:t>BRDF(</a:t>
            </a:r>
            <a:r>
              <a:rPr lang="zh-CN" altLang="en-US" sz="3600" b="1" dirty="0">
                <a:latin typeface="楷体" panose="02010609060101010101" pitchFamily="49" charset="-122"/>
                <a:ea typeface="楷体" panose="02010609060101010101" pitchFamily="49" charset="-122"/>
              </a:rPr>
              <a:t>双向反射分布函数</a:t>
            </a:r>
            <a:r>
              <a:rPr lang="en-US" altLang="zh-CN"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Bidirectional Reflectance Distribution Function</a:t>
            </a: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代表了有多少光可以由任一入射方向反射到任一出射方向</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AE8DE739-9A8E-4A30-929E-E51CFA7DBA37}"/>
              </a:ext>
            </a:extLst>
          </p:cNvPr>
          <p:cNvPicPr>
            <a:picLocks noChangeAspect="1"/>
          </p:cNvPicPr>
          <p:nvPr/>
        </p:nvPicPr>
        <p:blipFill>
          <a:blip r:embed="rId4"/>
          <a:stretch>
            <a:fillRect/>
          </a:stretch>
        </p:blipFill>
        <p:spPr>
          <a:xfrm>
            <a:off x="2298718" y="2587965"/>
            <a:ext cx="5225030" cy="3119873"/>
          </a:xfrm>
          <a:prstGeom prst="rect">
            <a:avLst/>
          </a:prstGeom>
        </p:spPr>
      </p:pic>
      <p:pic>
        <p:nvPicPr>
          <p:cNvPr id="3" name="图片 2">
            <a:extLst>
              <a:ext uri="{FF2B5EF4-FFF2-40B4-BE49-F238E27FC236}">
                <a16:creationId xmlns:a16="http://schemas.microsoft.com/office/drawing/2014/main" id="{F976612C-9D58-4D8E-A001-F5C5AE2B2DB7}"/>
              </a:ext>
            </a:extLst>
          </p:cNvPr>
          <p:cNvPicPr>
            <a:picLocks noChangeAspect="1"/>
          </p:cNvPicPr>
          <p:nvPr/>
        </p:nvPicPr>
        <p:blipFill>
          <a:blip r:embed="rId5"/>
          <a:stretch>
            <a:fillRect/>
          </a:stretch>
        </p:blipFill>
        <p:spPr>
          <a:xfrm>
            <a:off x="1684420" y="5707838"/>
            <a:ext cx="6717233" cy="1057480"/>
          </a:xfrm>
          <a:prstGeom prst="rect">
            <a:avLst/>
          </a:prstGeom>
        </p:spPr>
      </p:pic>
    </p:spTree>
    <p:extLst>
      <p:ext uri="{BB962C8B-B14F-4D97-AF65-F5344CB8AC3E}">
        <p14:creationId xmlns:p14="http://schemas.microsoft.com/office/powerpoint/2010/main" val="27608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反射方程</a:t>
            </a:r>
          </a:p>
        </p:txBody>
      </p:sp>
      <p:pic>
        <p:nvPicPr>
          <p:cNvPr id="7" name="图片 6">
            <a:extLst>
              <a:ext uri="{FF2B5EF4-FFF2-40B4-BE49-F238E27FC236}">
                <a16:creationId xmlns:a16="http://schemas.microsoft.com/office/drawing/2014/main" id="{7D80CBBC-2F87-487B-A34D-BE6767121A9A}"/>
              </a:ext>
            </a:extLst>
          </p:cNvPr>
          <p:cNvPicPr>
            <a:picLocks noChangeAspect="1"/>
          </p:cNvPicPr>
          <p:nvPr/>
        </p:nvPicPr>
        <p:blipFill>
          <a:blip r:embed="rId4"/>
          <a:stretch>
            <a:fillRect/>
          </a:stretch>
        </p:blipFill>
        <p:spPr>
          <a:xfrm>
            <a:off x="1983309" y="1768637"/>
            <a:ext cx="6497554" cy="4543110"/>
          </a:xfrm>
          <a:prstGeom prst="rect">
            <a:avLst/>
          </a:prstGeom>
        </p:spPr>
      </p:pic>
    </p:spTree>
    <p:extLst>
      <p:ext uri="{BB962C8B-B14F-4D97-AF65-F5344CB8AC3E}">
        <p14:creationId xmlns:p14="http://schemas.microsoft.com/office/powerpoint/2010/main" val="3674017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反射方程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437753"/>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反射的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取决于入射的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在场景中的另外一点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入射的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取决于反射的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p:txBody>
      </p:sp>
      <p:pic>
        <p:nvPicPr>
          <p:cNvPr id="9" name="图片 8">
            <a:extLst>
              <a:ext uri="{FF2B5EF4-FFF2-40B4-BE49-F238E27FC236}">
                <a16:creationId xmlns:a16="http://schemas.microsoft.com/office/drawing/2014/main" id="{351CED2A-C627-48F8-A39F-BA5B67D27B36}"/>
              </a:ext>
            </a:extLst>
          </p:cNvPr>
          <p:cNvPicPr>
            <a:picLocks noChangeAspect="1"/>
          </p:cNvPicPr>
          <p:nvPr/>
        </p:nvPicPr>
        <p:blipFill>
          <a:blip r:embed="rId4"/>
          <a:stretch>
            <a:fillRect/>
          </a:stretch>
        </p:blipFill>
        <p:spPr>
          <a:xfrm>
            <a:off x="1200623" y="2122567"/>
            <a:ext cx="6756262" cy="3093057"/>
          </a:xfrm>
          <a:prstGeom prst="rect">
            <a:avLst/>
          </a:prstGeom>
        </p:spPr>
      </p:pic>
    </p:spTree>
    <p:extLst>
      <p:ext uri="{BB962C8B-B14F-4D97-AF65-F5344CB8AC3E}">
        <p14:creationId xmlns:p14="http://schemas.microsoft.com/office/powerpoint/2010/main" val="42555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221762"/>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反射方程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渲染方程（假设所有方向都指向外侧）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1BE493DF-6E15-4EB6-A9E4-59973D9AE36C}"/>
              </a:ext>
            </a:extLst>
          </p:cNvPr>
          <p:cNvPicPr>
            <a:picLocks noChangeAspect="1"/>
          </p:cNvPicPr>
          <p:nvPr/>
        </p:nvPicPr>
        <p:blipFill>
          <a:blip r:embed="rId4"/>
          <a:stretch>
            <a:fillRect/>
          </a:stretch>
        </p:blipFill>
        <p:spPr>
          <a:xfrm>
            <a:off x="2097839" y="2117559"/>
            <a:ext cx="6659995" cy="818146"/>
          </a:xfrm>
          <a:prstGeom prst="rect">
            <a:avLst/>
          </a:prstGeom>
        </p:spPr>
      </p:pic>
      <p:pic>
        <p:nvPicPr>
          <p:cNvPr id="3" name="图片 2">
            <a:extLst>
              <a:ext uri="{FF2B5EF4-FFF2-40B4-BE49-F238E27FC236}">
                <a16:creationId xmlns:a16="http://schemas.microsoft.com/office/drawing/2014/main" id="{48F1C7EF-100D-4757-B3A1-DB13CA517CB6}"/>
              </a:ext>
            </a:extLst>
          </p:cNvPr>
          <p:cNvPicPr>
            <a:picLocks noChangeAspect="1"/>
          </p:cNvPicPr>
          <p:nvPr/>
        </p:nvPicPr>
        <p:blipFill>
          <a:blip r:embed="rId5"/>
          <a:stretch>
            <a:fillRect/>
          </a:stretch>
        </p:blipFill>
        <p:spPr>
          <a:xfrm>
            <a:off x="1604580" y="3729975"/>
            <a:ext cx="9579419" cy="1366219"/>
          </a:xfrm>
          <a:prstGeom prst="rect">
            <a:avLst/>
          </a:prstGeom>
        </p:spPr>
      </p:pic>
    </p:spTree>
    <p:extLst>
      <p:ext uri="{BB962C8B-B14F-4D97-AF65-F5344CB8AC3E}">
        <p14:creationId xmlns:p14="http://schemas.microsoft.com/office/powerpoint/2010/main" val="394543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pic>
        <p:nvPicPr>
          <p:cNvPr id="5" name="图片 4">
            <a:extLst>
              <a:ext uri="{FF2B5EF4-FFF2-40B4-BE49-F238E27FC236}">
                <a16:creationId xmlns:a16="http://schemas.microsoft.com/office/drawing/2014/main" id="{C9400D7D-D0E1-4CB0-B63D-46C88F1D588D}"/>
              </a:ext>
            </a:extLst>
          </p:cNvPr>
          <p:cNvPicPr>
            <a:picLocks noChangeAspect="1"/>
          </p:cNvPicPr>
          <p:nvPr/>
        </p:nvPicPr>
        <p:blipFill>
          <a:blip r:embed="rId4"/>
          <a:stretch>
            <a:fillRect/>
          </a:stretch>
        </p:blipFill>
        <p:spPr>
          <a:xfrm>
            <a:off x="1007998" y="1508951"/>
            <a:ext cx="7805776" cy="4715385"/>
          </a:xfrm>
          <a:prstGeom prst="rect">
            <a:avLst/>
          </a:prstGeom>
        </p:spPr>
      </p:pic>
    </p:spTree>
    <p:extLst>
      <p:ext uri="{BB962C8B-B14F-4D97-AF65-F5344CB8AC3E}">
        <p14:creationId xmlns:p14="http://schemas.microsoft.com/office/powerpoint/2010/main" val="24144438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pic>
        <p:nvPicPr>
          <p:cNvPr id="2" name="图片 1">
            <a:extLst>
              <a:ext uri="{FF2B5EF4-FFF2-40B4-BE49-F238E27FC236}">
                <a16:creationId xmlns:a16="http://schemas.microsoft.com/office/drawing/2014/main" id="{84EC0066-C058-41C7-AB4E-B5091B1B32E4}"/>
              </a:ext>
            </a:extLst>
          </p:cNvPr>
          <p:cNvPicPr>
            <a:picLocks noChangeAspect="1"/>
          </p:cNvPicPr>
          <p:nvPr/>
        </p:nvPicPr>
        <p:blipFill>
          <a:blip r:embed="rId4"/>
          <a:stretch>
            <a:fillRect/>
          </a:stretch>
        </p:blipFill>
        <p:spPr>
          <a:xfrm>
            <a:off x="1007998" y="1548313"/>
            <a:ext cx="7797864" cy="4673237"/>
          </a:xfrm>
          <a:prstGeom prst="rect">
            <a:avLst/>
          </a:prstGeom>
        </p:spPr>
      </p:pic>
    </p:spTree>
    <p:extLst>
      <p:ext uri="{BB962C8B-B14F-4D97-AF65-F5344CB8AC3E}">
        <p14:creationId xmlns:p14="http://schemas.microsoft.com/office/powerpoint/2010/main" val="3243542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pic>
        <p:nvPicPr>
          <p:cNvPr id="3" name="图片 2">
            <a:extLst>
              <a:ext uri="{FF2B5EF4-FFF2-40B4-BE49-F238E27FC236}">
                <a16:creationId xmlns:a16="http://schemas.microsoft.com/office/drawing/2014/main" id="{DFC91A11-27AC-4ED5-A83F-133F89BCCE4C}"/>
              </a:ext>
            </a:extLst>
          </p:cNvPr>
          <p:cNvPicPr>
            <a:picLocks noChangeAspect="1"/>
          </p:cNvPicPr>
          <p:nvPr/>
        </p:nvPicPr>
        <p:blipFill>
          <a:blip r:embed="rId4"/>
          <a:stretch>
            <a:fillRect/>
          </a:stretch>
        </p:blipFill>
        <p:spPr>
          <a:xfrm>
            <a:off x="1007997" y="1614236"/>
            <a:ext cx="7745319" cy="4577989"/>
          </a:xfrm>
          <a:prstGeom prst="rect">
            <a:avLst/>
          </a:prstGeom>
        </p:spPr>
      </p:pic>
    </p:spTree>
    <p:extLst>
      <p:ext uri="{BB962C8B-B14F-4D97-AF65-F5344CB8AC3E}">
        <p14:creationId xmlns:p14="http://schemas.microsoft.com/office/powerpoint/2010/main" val="21498259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pic>
        <p:nvPicPr>
          <p:cNvPr id="5" name="图片 4">
            <a:extLst>
              <a:ext uri="{FF2B5EF4-FFF2-40B4-BE49-F238E27FC236}">
                <a16:creationId xmlns:a16="http://schemas.microsoft.com/office/drawing/2014/main" id="{B35A1CD4-641B-4F3F-842C-3BE7BAE55B42}"/>
              </a:ext>
            </a:extLst>
          </p:cNvPr>
          <p:cNvPicPr>
            <a:picLocks noChangeAspect="1"/>
          </p:cNvPicPr>
          <p:nvPr/>
        </p:nvPicPr>
        <p:blipFill>
          <a:blip r:embed="rId4"/>
          <a:stretch>
            <a:fillRect/>
          </a:stretch>
        </p:blipFill>
        <p:spPr>
          <a:xfrm>
            <a:off x="1007998" y="1622508"/>
            <a:ext cx="7617243" cy="4807265"/>
          </a:xfrm>
          <a:prstGeom prst="rect">
            <a:avLst/>
          </a:prstGeom>
        </p:spPr>
      </p:pic>
    </p:spTree>
    <p:extLst>
      <p:ext uri="{BB962C8B-B14F-4D97-AF65-F5344CB8AC3E}">
        <p14:creationId xmlns:p14="http://schemas.microsoft.com/office/powerpoint/2010/main" val="22182832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883755"/>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积分形式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离散化为一个简单的矩阵方程（</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L,E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为向量，</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K</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是光传输矩阵，可理解为一个反射操作符）</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7FD0198B-8896-4295-B3EB-A5163FEAF547}"/>
              </a:ext>
            </a:extLst>
          </p:cNvPr>
          <p:cNvPicPr>
            <a:picLocks noChangeAspect="1"/>
          </p:cNvPicPr>
          <p:nvPr/>
        </p:nvPicPr>
        <p:blipFill>
          <a:blip r:embed="rId4"/>
          <a:stretch>
            <a:fillRect/>
          </a:stretch>
        </p:blipFill>
        <p:spPr>
          <a:xfrm>
            <a:off x="2230415" y="2082788"/>
            <a:ext cx="6394826" cy="1867620"/>
          </a:xfrm>
          <a:prstGeom prst="rect">
            <a:avLst/>
          </a:prstGeom>
        </p:spPr>
      </p:pic>
      <p:pic>
        <p:nvPicPr>
          <p:cNvPr id="2" name="图片 1">
            <a:extLst>
              <a:ext uri="{FF2B5EF4-FFF2-40B4-BE49-F238E27FC236}">
                <a16:creationId xmlns:a16="http://schemas.microsoft.com/office/drawing/2014/main" id="{55C41D02-C956-4655-B1B8-5D8EDC5FA241}"/>
              </a:ext>
            </a:extLst>
          </p:cNvPr>
          <p:cNvPicPr>
            <a:picLocks noChangeAspect="1"/>
          </p:cNvPicPr>
          <p:nvPr/>
        </p:nvPicPr>
        <p:blipFill>
          <a:blip r:embed="rId5"/>
          <a:stretch>
            <a:fillRect/>
          </a:stretch>
        </p:blipFill>
        <p:spPr>
          <a:xfrm>
            <a:off x="3665218" y="5392111"/>
            <a:ext cx="2552700" cy="666750"/>
          </a:xfrm>
          <a:prstGeom prst="rect">
            <a:avLst/>
          </a:prstGeom>
        </p:spPr>
      </p:pic>
    </p:spTree>
    <p:extLst>
      <p:ext uri="{BB962C8B-B14F-4D97-AF65-F5344CB8AC3E}">
        <p14:creationId xmlns:p14="http://schemas.microsoft.com/office/powerpoint/2010/main" val="35450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渲染方程的理解</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求解</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L</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p:txBody>
      </p:sp>
      <p:pic>
        <p:nvPicPr>
          <p:cNvPr id="3" name="图片 2">
            <a:extLst>
              <a:ext uri="{FF2B5EF4-FFF2-40B4-BE49-F238E27FC236}">
                <a16:creationId xmlns:a16="http://schemas.microsoft.com/office/drawing/2014/main" id="{0C697FD0-77CF-48CB-AF80-D64536DF7149}"/>
              </a:ext>
            </a:extLst>
          </p:cNvPr>
          <p:cNvPicPr>
            <a:picLocks noChangeAspect="1"/>
          </p:cNvPicPr>
          <p:nvPr/>
        </p:nvPicPr>
        <p:blipFill>
          <a:blip r:embed="rId4"/>
          <a:stretch>
            <a:fillRect/>
          </a:stretch>
        </p:blipFill>
        <p:spPr>
          <a:xfrm>
            <a:off x="1483821" y="2202487"/>
            <a:ext cx="6900949" cy="3721583"/>
          </a:xfrm>
          <a:prstGeom prst="rect">
            <a:avLst/>
          </a:prstGeom>
        </p:spPr>
      </p:pic>
    </p:spTree>
    <p:extLst>
      <p:ext uri="{BB962C8B-B14F-4D97-AF65-F5344CB8AC3E}">
        <p14:creationId xmlns:p14="http://schemas.microsoft.com/office/powerpoint/2010/main" val="254823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消隐算法效率</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7608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计算量</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景物空间算法</a:t>
                </a:r>
                <a14:m>
                  <m:oMath xmlns:m="http://schemas.openxmlformats.org/officeDocument/2006/math">
                    <m:r>
                      <a:rPr lang="en-US" altLang="zh-CN" sz="2000" kern="100" smtClean="0">
                        <a:latin typeface="Cambria Math" panose="02040503050406030204" pitchFamily="18" charset="0"/>
                        <a:ea typeface="楷体" panose="02010609060101010101" pitchFamily="49" charset="-122"/>
                        <a:cs typeface="Times New Roman" panose="02020603050405020304" pitchFamily="18" charset="0"/>
                      </a:rPr>
                      <m:t>&lt;</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图像空间算法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画面中的对象数</a:t>
                </a:r>
                <a14:m>
                  <m:oMath xmlns:m="http://schemas.openxmlformats.org/officeDocument/2006/math">
                    <m:r>
                      <a:rPr lang="en-US" altLang="zh-CN" sz="2000" kern="100">
                        <a:latin typeface="Cambria Math" panose="02040503050406030204" pitchFamily="18" charset="0"/>
                        <a:ea typeface="楷体" panose="02010609060101010101" pitchFamily="49" charset="-122"/>
                        <a:cs typeface="Times New Roman" panose="02020603050405020304" pitchFamily="18" charset="0"/>
                      </a:rPr>
                      <m:t>&lt;</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屏幕的像素个数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计算量的增加速率</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图像空间算法</a:t>
                </a:r>
                <a14:m>
                  <m:oMath xmlns:m="http://schemas.openxmlformats.org/officeDocument/2006/math">
                    <m:r>
                      <a:rPr lang="en-US" altLang="zh-CN" sz="2000" kern="100">
                        <a:latin typeface="Cambria Math" panose="02040503050406030204" pitchFamily="18" charset="0"/>
                        <a:ea typeface="楷体" panose="02010609060101010101" pitchFamily="49" charset="-122"/>
                        <a:cs typeface="Times New Roman" panose="02020603050405020304" pitchFamily="18" charset="0"/>
                      </a:rPr>
                      <m:t>&lt;</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景物空间算法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随着景物复杂程度的增加，图像空间算法易于利用画面的相关性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图像空间算法实现效率更高，更常用</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3976088"/>
              </a:xfrm>
              <a:prstGeom prst="rect">
                <a:avLst/>
              </a:prstGeom>
              <a:blipFill>
                <a:blip r:embed="rId4"/>
                <a:stretch>
                  <a:fillRect l="-778" b="-2761"/>
                </a:stretch>
              </a:blipFill>
            </p:spPr>
            <p:txBody>
              <a:bodyPr/>
              <a:lstStyle/>
              <a:p>
                <a:r>
                  <a:rPr lang="en-US">
                    <a:noFill/>
                  </a:rPr>
                  <a:t> </a:t>
                </a:r>
              </a:p>
            </p:txBody>
          </p:sp>
        </mc:Fallback>
      </mc:AlternateContent>
    </p:spTree>
    <p:extLst>
      <p:ext uri="{BB962C8B-B14F-4D97-AF65-F5344CB8AC3E}">
        <p14:creationId xmlns:p14="http://schemas.microsoft.com/office/powerpoint/2010/main" val="400666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3" name="图片 2">
            <a:extLst>
              <a:ext uri="{FF2B5EF4-FFF2-40B4-BE49-F238E27FC236}">
                <a16:creationId xmlns:a16="http://schemas.microsoft.com/office/drawing/2014/main" id="{5B4A6A16-D544-4E34-8483-A47BF218B8D8}"/>
              </a:ext>
            </a:extLst>
          </p:cNvPr>
          <p:cNvPicPr>
            <a:picLocks noChangeAspect="1"/>
          </p:cNvPicPr>
          <p:nvPr/>
        </p:nvPicPr>
        <p:blipFill>
          <a:blip r:embed="rId4"/>
          <a:stretch>
            <a:fillRect/>
          </a:stretch>
        </p:blipFill>
        <p:spPr>
          <a:xfrm>
            <a:off x="1156335" y="1710862"/>
            <a:ext cx="7666240" cy="4581327"/>
          </a:xfrm>
          <a:prstGeom prst="rect">
            <a:avLst/>
          </a:prstGeom>
        </p:spPr>
      </p:pic>
    </p:spTree>
    <p:extLst>
      <p:ext uri="{BB962C8B-B14F-4D97-AF65-F5344CB8AC3E}">
        <p14:creationId xmlns:p14="http://schemas.microsoft.com/office/powerpoint/2010/main" val="31048700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76E280F7-1644-409D-A62F-E17B7B64C687}"/>
              </a:ext>
            </a:extLst>
          </p:cNvPr>
          <p:cNvPicPr>
            <a:picLocks noChangeAspect="1"/>
          </p:cNvPicPr>
          <p:nvPr/>
        </p:nvPicPr>
        <p:blipFill>
          <a:blip r:embed="rId4"/>
          <a:stretch>
            <a:fillRect/>
          </a:stretch>
        </p:blipFill>
        <p:spPr>
          <a:xfrm>
            <a:off x="1007998" y="1633103"/>
            <a:ext cx="7758478" cy="4540473"/>
          </a:xfrm>
          <a:prstGeom prst="rect">
            <a:avLst/>
          </a:prstGeom>
        </p:spPr>
      </p:pic>
    </p:spTree>
    <p:extLst>
      <p:ext uri="{BB962C8B-B14F-4D97-AF65-F5344CB8AC3E}">
        <p14:creationId xmlns:p14="http://schemas.microsoft.com/office/powerpoint/2010/main" val="4740038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3" name="图片 2">
            <a:extLst>
              <a:ext uri="{FF2B5EF4-FFF2-40B4-BE49-F238E27FC236}">
                <a16:creationId xmlns:a16="http://schemas.microsoft.com/office/drawing/2014/main" id="{DB023141-6D46-4AD8-BF5D-D6ADECA73BA5}"/>
              </a:ext>
            </a:extLst>
          </p:cNvPr>
          <p:cNvPicPr>
            <a:picLocks noChangeAspect="1"/>
          </p:cNvPicPr>
          <p:nvPr/>
        </p:nvPicPr>
        <p:blipFill>
          <a:blip r:embed="rId4"/>
          <a:stretch>
            <a:fillRect/>
          </a:stretch>
        </p:blipFill>
        <p:spPr>
          <a:xfrm>
            <a:off x="1584000" y="1224000"/>
            <a:ext cx="7197230" cy="5400000"/>
          </a:xfrm>
          <a:prstGeom prst="rect">
            <a:avLst/>
          </a:prstGeom>
        </p:spPr>
      </p:pic>
    </p:spTree>
    <p:extLst>
      <p:ext uri="{BB962C8B-B14F-4D97-AF65-F5344CB8AC3E}">
        <p14:creationId xmlns:p14="http://schemas.microsoft.com/office/powerpoint/2010/main" val="842259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F0FB7479-9095-4027-8093-DEA13C968EB2}"/>
              </a:ext>
            </a:extLst>
          </p:cNvPr>
          <p:cNvPicPr>
            <a:picLocks noChangeAspect="1"/>
          </p:cNvPicPr>
          <p:nvPr/>
        </p:nvPicPr>
        <p:blipFill>
          <a:blip r:embed="rId4"/>
          <a:stretch>
            <a:fillRect/>
          </a:stretch>
        </p:blipFill>
        <p:spPr>
          <a:xfrm>
            <a:off x="1584000" y="1224000"/>
            <a:ext cx="7197239" cy="5400000"/>
          </a:xfrm>
          <a:prstGeom prst="rect">
            <a:avLst/>
          </a:prstGeom>
        </p:spPr>
      </p:pic>
    </p:spTree>
    <p:extLst>
      <p:ext uri="{BB962C8B-B14F-4D97-AF65-F5344CB8AC3E}">
        <p14:creationId xmlns:p14="http://schemas.microsoft.com/office/powerpoint/2010/main" val="31187218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EC8F615A-49B1-4AEC-A797-62BC5178F212}"/>
              </a:ext>
            </a:extLst>
          </p:cNvPr>
          <p:cNvPicPr>
            <a:picLocks noChangeAspect="1"/>
          </p:cNvPicPr>
          <p:nvPr/>
        </p:nvPicPr>
        <p:blipFill>
          <a:blip r:embed="rId4"/>
          <a:stretch>
            <a:fillRect/>
          </a:stretch>
        </p:blipFill>
        <p:spPr>
          <a:xfrm>
            <a:off x="1584000" y="1224000"/>
            <a:ext cx="7197239" cy="5400000"/>
          </a:xfrm>
          <a:prstGeom prst="rect">
            <a:avLst/>
          </a:prstGeom>
        </p:spPr>
      </p:pic>
    </p:spTree>
    <p:extLst>
      <p:ext uri="{BB962C8B-B14F-4D97-AF65-F5344CB8AC3E}">
        <p14:creationId xmlns:p14="http://schemas.microsoft.com/office/powerpoint/2010/main" val="24631784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DC207D00-E2E5-4193-A8F4-5643A0B718F3}"/>
              </a:ext>
            </a:extLst>
          </p:cNvPr>
          <p:cNvPicPr>
            <a:picLocks noChangeAspect="1"/>
          </p:cNvPicPr>
          <p:nvPr/>
        </p:nvPicPr>
        <p:blipFill>
          <a:blip r:embed="rId4"/>
          <a:stretch>
            <a:fillRect/>
          </a:stretch>
        </p:blipFill>
        <p:spPr>
          <a:xfrm>
            <a:off x="1584000" y="1224000"/>
            <a:ext cx="7197239" cy="5400000"/>
          </a:xfrm>
          <a:prstGeom prst="rect">
            <a:avLst/>
          </a:prstGeom>
        </p:spPr>
      </p:pic>
    </p:spTree>
    <p:extLst>
      <p:ext uri="{BB962C8B-B14F-4D97-AF65-F5344CB8AC3E}">
        <p14:creationId xmlns:p14="http://schemas.microsoft.com/office/powerpoint/2010/main" val="32183110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79733B12-FD56-4685-92C1-1836978C588F}"/>
              </a:ext>
            </a:extLst>
          </p:cNvPr>
          <p:cNvPicPr>
            <a:picLocks noChangeAspect="1"/>
          </p:cNvPicPr>
          <p:nvPr/>
        </p:nvPicPr>
        <p:blipFill>
          <a:blip r:embed="rId4"/>
          <a:stretch>
            <a:fillRect/>
          </a:stretch>
        </p:blipFill>
        <p:spPr>
          <a:xfrm>
            <a:off x="1584000" y="1224000"/>
            <a:ext cx="7197239" cy="5400000"/>
          </a:xfrm>
          <a:prstGeom prst="rect">
            <a:avLst/>
          </a:prstGeom>
        </p:spPr>
      </p:pic>
    </p:spTree>
    <p:extLst>
      <p:ext uri="{BB962C8B-B14F-4D97-AF65-F5344CB8AC3E}">
        <p14:creationId xmlns:p14="http://schemas.microsoft.com/office/powerpoint/2010/main" val="24345092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pic>
        <p:nvPicPr>
          <p:cNvPr id="2" name="图片 1">
            <a:extLst>
              <a:ext uri="{FF2B5EF4-FFF2-40B4-BE49-F238E27FC236}">
                <a16:creationId xmlns:a16="http://schemas.microsoft.com/office/drawing/2014/main" id="{8C98A4E4-0ACD-4994-91BD-71763A2BF04E}"/>
              </a:ext>
            </a:extLst>
          </p:cNvPr>
          <p:cNvPicPr>
            <a:picLocks noChangeAspect="1"/>
          </p:cNvPicPr>
          <p:nvPr/>
        </p:nvPicPr>
        <p:blipFill>
          <a:blip r:embed="rId4"/>
          <a:stretch>
            <a:fillRect/>
          </a:stretch>
        </p:blipFill>
        <p:spPr>
          <a:xfrm>
            <a:off x="1584000" y="1224000"/>
            <a:ext cx="7197239" cy="5400000"/>
          </a:xfrm>
          <a:prstGeom prst="rect">
            <a:avLst/>
          </a:prstGeom>
        </p:spPr>
      </p:pic>
    </p:spTree>
    <p:extLst>
      <p:ext uri="{BB962C8B-B14F-4D97-AF65-F5344CB8AC3E}">
        <p14:creationId xmlns:p14="http://schemas.microsoft.com/office/powerpoint/2010/main" val="32364907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概率知识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43775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随机变量</a:t>
                </a:r>
                <a14:m>
                  <m:oMath xmlns:m="http://schemas.openxmlformats.org/officeDocument/2006/math">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𝑋</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概率密度函数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PDF</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r>
                  <a:rPr lang="en-US" sz="2400" kern="100" dirty="0">
                    <a:latin typeface="楷体" panose="02010609060101010101" pitchFamily="49" charset="-122"/>
                    <a:ea typeface="楷体" panose="02010609060101010101" pitchFamily="49" charset="-122"/>
                    <a:cs typeface="Times New Roman" panose="02020603050405020304" pitchFamily="18" charset="0"/>
                  </a:rPr>
                  <a:t>probability density function</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nSpc>
                    <a:spcPct val="150000"/>
                  </a:lnSpc>
                  <a:buSzPct val="85000"/>
                  <a:defRPr/>
                </a:pPr>
                <a14:m>
                  <m:oMathPara xmlns:m="http://schemas.openxmlformats.org/officeDocument/2006/math">
                    <m:oMathParaPr>
                      <m:jc m:val="centerGroup"/>
                    </m:oMathParaPr>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𝑋</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𝑝</m:t>
                      </m:r>
                      <m:d>
                        <m:d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𝑥</m:t>
                          </m:r>
                        </m:e>
                      </m:d>
                    </m:oMath>
                  </m:oMathPara>
                </a14:m>
                <a:endParaRPr lang="en-US" altLang="zh-CN" sz="2400" b="0" kern="100" dirty="0">
                  <a:latin typeface="楷体" panose="02010609060101010101" pitchFamily="49" charset="-122"/>
                  <a:ea typeface="楷体" panose="02010609060101010101" pitchFamily="49" charset="-122"/>
                  <a:cs typeface="Times New Roman" panose="02020603050405020304" pitchFamily="18" charset="0"/>
                </a:endParaRPr>
              </a:p>
              <a:p>
                <a:pPr marL="0" lvl="2">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例子：均匀的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PDF</a:t>
                </a:r>
              </a:p>
              <a:p>
                <a:pPr marL="342900" lvl="2" indent="-342900">
                  <a:lnSpc>
                    <a:spcPct val="150000"/>
                  </a:lnSpc>
                  <a:buSzPct val="85000"/>
                  <a:buFont typeface="Wingdings" panose="05000000000000000000" pitchFamily="2" charset="2"/>
                  <a:buChar char="ü"/>
                  <a:defRPr/>
                </a:pPr>
                <a14:m>
                  <m:oMath xmlns:m="http://schemas.openxmlformats.org/officeDocument/2006/math">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𝑋</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取值</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1</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2</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3</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4</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5</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6</a:t>
                </a:r>
              </a:p>
              <a:p>
                <a:pPr marL="342900" lvl="2" indent="-342900">
                  <a:lnSpc>
                    <a:spcPct val="150000"/>
                  </a:lnSpc>
                  <a:buSzPct val="85000"/>
                  <a:buFont typeface="Wingdings" panose="05000000000000000000" pitchFamily="2" charset="2"/>
                  <a:buChar char="ü"/>
                  <a:defRPr/>
                </a:pPr>
                <a14:m>
                  <m:oMath xmlns:m="http://schemas.openxmlformats.org/officeDocument/2006/math">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(1)=</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(2)=</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(3)=</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(4)=</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(5)=</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𝑝</m:t>
                    </m:r>
                    <m:r>
                      <a:rPr lang="en-US" altLang="zh-CN" sz="2400" i="1" kern="100" dirty="0" smtClean="0">
                        <a:latin typeface="Cambria Math" panose="02040503050406030204" pitchFamily="18" charset="0"/>
                        <a:ea typeface="楷体" panose="02010609060101010101" pitchFamily="49" charset="-122"/>
                        <a:cs typeface="Times New Roman" panose="02020603050405020304" pitchFamily="18" charset="0"/>
                        <a:sym typeface="Wingdings" panose="05000000000000000000" pitchFamily="2" charset="2"/>
                      </a:rPr>
                      <m:t>(6)</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4437753"/>
              </a:xfrm>
              <a:prstGeom prst="rect">
                <a:avLst/>
              </a:prstGeom>
              <a:blipFill>
                <a:blip r:embed="rId4"/>
                <a:stretch>
                  <a:fillRect l="-538"/>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A3475BE6-A83C-4283-91FB-A25473C79D12}"/>
              </a:ext>
            </a:extLst>
          </p:cNvPr>
          <p:cNvPicPr>
            <a:picLocks noChangeAspect="1"/>
          </p:cNvPicPr>
          <p:nvPr/>
        </p:nvPicPr>
        <p:blipFill>
          <a:blip r:embed="rId5"/>
          <a:stretch>
            <a:fillRect/>
          </a:stretch>
        </p:blipFill>
        <p:spPr>
          <a:xfrm>
            <a:off x="7329841" y="3957519"/>
            <a:ext cx="1295400" cy="1295400"/>
          </a:xfrm>
          <a:prstGeom prst="rect">
            <a:avLst/>
          </a:prstGeom>
        </p:spPr>
      </p:pic>
    </p:spTree>
    <p:extLst>
      <p:ext uri="{BB962C8B-B14F-4D97-AF65-F5344CB8AC3E}">
        <p14:creationId xmlns:p14="http://schemas.microsoft.com/office/powerpoint/2010/main" val="274934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概率知识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4"/>
            <a:ext cx="10188000" cy="2775760"/>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概率分布</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满足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p:txBody>
      </p:sp>
      <p:pic>
        <p:nvPicPr>
          <p:cNvPr id="2" name="图片 1">
            <a:extLst>
              <a:ext uri="{FF2B5EF4-FFF2-40B4-BE49-F238E27FC236}">
                <a16:creationId xmlns:a16="http://schemas.microsoft.com/office/drawing/2014/main" id="{7BE68409-F9E5-4750-BE28-5078F6A738B7}"/>
              </a:ext>
            </a:extLst>
          </p:cNvPr>
          <p:cNvPicPr>
            <a:picLocks noChangeAspect="1"/>
          </p:cNvPicPr>
          <p:nvPr/>
        </p:nvPicPr>
        <p:blipFill>
          <a:blip r:embed="rId4"/>
          <a:stretch>
            <a:fillRect/>
          </a:stretch>
        </p:blipFill>
        <p:spPr>
          <a:xfrm>
            <a:off x="2749731" y="2270758"/>
            <a:ext cx="1854926" cy="1349037"/>
          </a:xfrm>
          <a:prstGeom prst="rect">
            <a:avLst/>
          </a:prstGeom>
        </p:spPr>
      </p:pic>
      <p:pic>
        <p:nvPicPr>
          <p:cNvPr id="3" name="图片 2">
            <a:extLst>
              <a:ext uri="{FF2B5EF4-FFF2-40B4-BE49-F238E27FC236}">
                <a16:creationId xmlns:a16="http://schemas.microsoft.com/office/drawing/2014/main" id="{D07A0602-EE96-4DC7-92ED-B7A65E7318C9}"/>
              </a:ext>
            </a:extLst>
          </p:cNvPr>
          <p:cNvPicPr>
            <a:picLocks noChangeAspect="1"/>
          </p:cNvPicPr>
          <p:nvPr/>
        </p:nvPicPr>
        <p:blipFill>
          <a:blip r:embed="rId5"/>
          <a:stretch>
            <a:fillRect/>
          </a:stretch>
        </p:blipFill>
        <p:spPr>
          <a:xfrm>
            <a:off x="2749731" y="4321489"/>
            <a:ext cx="1770018" cy="1785409"/>
          </a:xfrm>
          <a:prstGeom prst="rect">
            <a:avLst/>
          </a:prstGeom>
        </p:spPr>
      </p:pic>
      <p:grpSp>
        <p:nvGrpSpPr>
          <p:cNvPr id="12" name="组合 11">
            <a:extLst>
              <a:ext uri="{FF2B5EF4-FFF2-40B4-BE49-F238E27FC236}">
                <a16:creationId xmlns:a16="http://schemas.microsoft.com/office/drawing/2014/main" id="{9B259489-9581-4E1C-8087-9486BAB230F8}"/>
              </a:ext>
            </a:extLst>
          </p:cNvPr>
          <p:cNvGrpSpPr/>
          <p:nvPr/>
        </p:nvGrpSpPr>
        <p:grpSpPr>
          <a:xfrm>
            <a:off x="5545183" y="4131694"/>
            <a:ext cx="2949430" cy="1875856"/>
            <a:chOff x="5545183" y="4131694"/>
            <a:chExt cx="2949430" cy="1875856"/>
          </a:xfrm>
        </p:grpSpPr>
        <p:pic>
          <p:nvPicPr>
            <p:cNvPr id="9" name="图片 8">
              <a:extLst>
                <a:ext uri="{FF2B5EF4-FFF2-40B4-BE49-F238E27FC236}">
                  <a16:creationId xmlns:a16="http://schemas.microsoft.com/office/drawing/2014/main" id="{9CDAB7D4-9BD0-4FFF-9ED0-C5BD57968794}"/>
                </a:ext>
              </a:extLst>
            </p:cNvPr>
            <p:cNvPicPr>
              <a:picLocks noChangeAspect="1"/>
            </p:cNvPicPr>
            <p:nvPr/>
          </p:nvPicPr>
          <p:blipFill>
            <a:blip r:embed="rId6"/>
            <a:stretch>
              <a:fillRect/>
            </a:stretch>
          </p:blipFill>
          <p:spPr>
            <a:xfrm>
              <a:off x="5820292" y="4505805"/>
              <a:ext cx="1295400" cy="12954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7873F8-A9A5-497D-9CD4-6039195418B2}"/>
                    </a:ext>
                  </a:extLst>
                </p:cNvPr>
                <p:cNvSpPr txBox="1"/>
                <p:nvPr/>
              </p:nvSpPr>
              <p:spPr>
                <a:xfrm>
                  <a:off x="7351122" y="4795961"/>
                  <a:ext cx="68768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p:txBody>
            </p:sp>
          </mc:Choice>
          <mc:Fallback xmlns="">
            <p:sp>
              <p:nvSpPr>
                <p:cNvPr id="7" name="文本框 6">
                  <a:extLst>
                    <a:ext uri="{FF2B5EF4-FFF2-40B4-BE49-F238E27FC236}">
                      <a16:creationId xmlns:a16="http://schemas.microsoft.com/office/drawing/2014/main" id="{C17873F8-A9A5-497D-9CD4-6039195418B2}"/>
                    </a:ext>
                  </a:extLst>
                </p:cNvPr>
                <p:cNvSpPr txBox="1">
                  <a:spLocks noRot="1" noChangeAspect="1" noMove="1" noResize="1" noEditPoints="1" noAdjustHandles="1" noChangeArrowheads="1" noChangeShapeType="1" noTextEdit="1"/>
                </p:cNvSpPr>
                <p:nvPr/>
              </p:nvSpPr>
              <p:spPr>
                <a:xfrm>
                  <a:off x="7351122" y="4795961"/>
                  <a:ext cx="687688" cy="520399"/>
                </a:xfrm>
                <a:prstGeom prst="rect">
                  <a:avLst/>
                </a:prstGeom>
                <a:blipFill>
                  <a:blip r:embed="rId7"/>
                  <a:stretch>
                    <a:fillRect/>
                  </a:stretch>
                </a:blipFill>
              </p:spPr>
              <p:txBody>
                <a:bodyPr/>
                <a:lstStyle/>
                <a:p>
                  <a:r>
                    <a:rPr lang="en-US">
                      <a:noFill/>
                    </a:rPr>
                    <a:t> </a:t>
                  </a:r>
                </a:p>
              </p:txBody>
            </p:sp>
          </mc:Fallback>
        </mc:AlternateContent>
        <p:sp>
          <p:nvSpPr>
            <p:cNvPr id="11" name="椭圆 10">
              <a:extLst>
                <a:ext uri="{FF2B5EF4-FFF2-40B4-BE49-F238E27FC236}">
                  <a16:creationId xmlns:a16="http://schemas.microsoft.com/office/drawing/2014/main" id="{072431A7-447E-463E-8245-81611E7E4530}"/>
                </a:ext>
              </a:extLst>
            </p:cNvPr>
            <p:cNvSpPr/>
            <p:nvPr/>
          </p:nvSpPr>
          <p:spPr>
            <a:xfrm>
              <a:off x="5545183" y="4131694"/>
              <a:ext cx="2949430" cy="18758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99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提高消隐算法效率的方法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9051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利用各种形式的相关性</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连贯性</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物体的连贯性、面的连贯性、区域的连贯性、扫描线的连贯性、帧的连贯性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包围盒技术</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避免盲目求交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空间分割技术</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分而治之</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2810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概率知识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4"/>
            <a:ext cx="10188000" cy="2775760"/>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期望</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例子：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endParaRPr>
          </a:p>
        </p:txBody>
      </p:sp>
      <p:pic>
        <p:nvPicPr>
          <p:cNvPr id="2" name="图片 1">
            <a:extLst>
              <a:ext uri="{FF2B5EF4-FFF2-40B4-BE49-F238E27FC236}">
                <a16:creationId xmlns:a16="http://schemas.microsoft.com/office/drawing/2014/main" id="{7BE68409-F9E5-4750-BE28-5078F6A738B7}"/>
              </a:ext>
            </a:extLst>
          </p:cNvPr>
          <p:cNvPicPr>
            <a:picLocks noChangeAspect="1"/>
          </p:cNvPicPr>
          <p:nvPr/>
        </p:nvPicPr>
        <p:blipFill>
          <a:blip r:embed="rId4"/>
          <a:stretch>
            <a:fillRect/>
          </a:stretch>
        </p:blipFill>
        <p:spPr>
          <a:xfrm>
            <a:off x="1881051" y="2196219"/>
            <a:ext cx="1854926" cy="1349037"/>
          </a:xfrm>
          <a:prstGeom prst="rect">
            <a:avLst/>
          </a:prstGeom>
        </p:spPr>
      </p:pic>
      <p:pic>
        <p:nvPicPr>
          <p:cNvPr id="5" name="图片 4">
            <a:extLst>
              <a:ext uri="{FF2B5EF4-FFF2-40B4-BE49-F238E27FC236}">
                <a16:creationId xmlns:a16="http://schemas.microsoft.com/office/drawing/2014/main" id="{4AD9E8F3-F5C0-4DE2-95C7-CB11141D9B9C}"/>
              </a:ext>
            </a:extLst>
          </p:cNvPr>
          <p:cNvPicPr>
            <a:picLocks noChangeAspect="1"/>
          </p:cNvPicPr>
          <p:nvPr/>
        </p:nvPicPr>
        <p:blipFill>
          <a:blip r:embed="rId5"/>
          <a:stretch>
            <a:fillRect/>
          </a:stretch>
        </p:blipFill>
        <p:spPr>
          <a:xfrm>
            <a:off x="4214434" y="2409039"/>
            <a:ext cx="1994778" cy="935052"/>
          </a:xfrm>
          <a:prstGeom prst="rect">
            <a:avLst/>
          </a:prstGeom>
        </p:spPr>
      </p:pic>
      <p:pic>
        <p:nvPicPr>
          <p:cNvPr id="13" name="图片 12">
            <a:extLst>
              <a:ext uri="{FF2B5EF4-FFF2-40B4-BE49-F238E27FC236}">
                <a16:creationId xmlns:a16="http://schemas.microsoft.com/office/drawing/2014/main" id="{18C3CE8B-5AE2-4DCD-AA21-8EAA313E4946}"/>
              </a:ext>
            </a:extLst>
          </p:cNvPr>
          <p:cNvPicPr>
            <a:picLocks noChangeAspect="1"/>
          </p:cNvPicPr>
          <p:nvPr/>
        </p:nvPicPr>
        <p:blipFill>
          <a:blip r:embed="rId6"/>
          <a:stretch>
            <a:fillRect/>
          </a:stretch>
        </p:blipFill>
        <p:spPr>
          <a:xfrm>
            <a:off x="1881051" y="4505805"/>
            <a:ext cx="5781078" cy="1677058"/>
          </a:xfrm>
          <a:prstGeom prst="rect">
            <a:avLst/>
          </a:prstGeom>
        </p:spPr>
      </p:pic>
    </p:spTree>
    <p:extLst>
      <p:ext uri="{BB962C8B-B14F-4D97-AF65-F5344CB8AC3E}">
        <p14:creationId xmlns:p14="http://schemas.microsoft.com/office/powerpoint/2010/main" val="145947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概率知识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883755"/>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连续型随机变量的概率密度函数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PDF</a:t>
            </a:r>
          </a:p>
          <a:p>
            <a:pPr marL="342900" lvl="2" indent="-342900">
              <a:lnSpc>
                <a:spcPct val="150000"/>
              </a:lnSpc>
              <a:buSzPct val="85000"/>
              <a:buFont typeface="Arial" panose="020B0604020202020204" pitchFamily="34" charset="0"/>
              <a:buChar char="•"/>
              <a:defRPr/>
            </a:pPr>
            <a:endParaRPr lang="en-US" altLang="zh-CN" sz="2400" b="0" kern="100" dirty="0">
              <a:latin typeface="楷体" panose="02010609060101010101" pitchFamily="49" charset="-122"/>
              <a:ea typeface="楷体" panose="02010609060101010101" pitchFamily="49" charset="-122"/>
              <a:cs typeface="Times New Roman" panose="02020603050405020304" pitchFamily="18" charset="0"/>
            </a:endParaRPr>
          </a:p>
          <a:p>
            <a:pPr marL="0" lvl="2">
              <a:lnSpc>
                <a:spcPct val="150000"/>
              </a:lnSpc>
              <a:buSzPct val="85000"/>
              <a:defRPr/>
            </a:pPr>
            <a:endParaRPr lang="en-US" altLang="zh-CN" sz="2400" b="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满足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b="0" kern="100" dirty="0">
                <a:latin typeface="楷体" panose="02010609060101010101" pitchFamily="49" charset="-122"/>
                <a:ea typeface="楷体" panose="02010609060101010101" pitchFamily="49" charset="-122"/>
                <a:cs typeface="Times New Roman" panose="02020603050405020304" pitchFamily="18" charset="0"/>
              </a:rPr>
              <a:t>期望</a:t>
            </a:r>
            <a:endParaRPr lang="en-US" altLang="zh-CN" sz="2400" b="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4AFEB56E-46A8-4681-A637-70C0F3A534B0}"/>
              </a:ext>
            </a:extLst>
          </p:cNvPr>
          <p:cNvPicPr>
            <a:picLocks noChangeAspect="1"/>
          </p:cNvPicPr>
          <p:nvPr/>
        </p:nvPicPr>
        <p:blipFill>
          <a:blip r:embed="rId4"/>
          <a:stretch>
            <a:fillRect/>
          </a:stretch>
        </p:blipFill>
        <p:spPr>
          <a:xfrm>
            <a:off x="2860630" y="2088056"/>
            <a:ext cx="4572136" cy="1340944"/>
          </a:xfrm>
          <a:prstGeom prst="rect">
            <a:avLst/>
          </a:prstGeom>
        </p:spPr>
      </p:pic>
      <p:pic>
        <p:nvPicPr>
          <p:cNvPr id="3" name="图片 2">
            <a:extLst>
              <a:ext uri="{FF2B5EF4-FFF2-40B4-BE49-F238E27FC236}">
                <a16:creationId xmlns:a16="http://schemas.microsoft.com/office/drawing/2014/main" id="{F7E4A9A4-A935-4FAA-BDC1-58F47A5E8BCA}"/>
              </a:ext>
            </a:extLst>
          </p:cNvPr>
          <p:cNvPicPr>
            <a:picLocks noChangeAspect="1"/>
          </p:cNvPicPr>
          <p:nvPr/>
        </p:nvPicPr>
        <p:blipFill>
          <a:blip r:embed="rId5"/>
          <a:stretch>
            <a:fillRect/>
          </a:stretch>
        </p:blipFill>
        <p:spPr>
          <a:xfrm>
            <a:off x="1939834" y="3753562"/>
            <a:ext cx="4310082" cy="769658"/>
          </a:xfrm>
          <a:prstGeom prst="rect">
            <a:avLst/>
          </a:prstGeom>
        </p:spPr>
      </p:pic>
      <p:pic>
        <p:nvPicPr>
          <p:cNvPr id="7" name="图片 6">
            <a:extLst>
              <a:ext uri="{FF2B5EF4-FFF2-40B4-BE49-F238E27FC236}">
                <a16:creationId xmlns:a16="http://schemas.microsoft.com/office/drawing/2014/main" id="{A9A7A0CC-E3F0-4647-9981-A63F29E19B64}"/>
              </a:ext>
            </a:extLst>
          </p:cNvPr>
          <p:cNvPicPr>
            <a:picLocks noChangeAspect="1"/>
          </p:cNvPicPr>
          <p:nvPr/>
        </p:nvPicPr>
        <p:blipFill>
          <a:blip r:embed="rId6"/>
          <a:stretch>
            <a:fillRect/>
          </a:stretch>
        </p:blipFill>
        <p:spPr>
          <a:xfrm>
            <a:off x="2423430" y="5421526"/>
            <a:ext cx="3092833" cy="842108"/>
          </a:xfrm>
          <a:prstGeom prst="rect">
            <a:avLst/>
          </a:prstGeom>
        </p:spPr>
      </p:pic>
    </p:spTree>
    <p:extLst>
      <p:ext uri="{BB962C8B-B14F-4D97-AF65-F5344CB8AC3E}">
        <p14:creationId xmlns:p14="http://schemas.microsoft.com/office/powerpoint/2010/main" val="6675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蒙特卡罗积分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蒙特卡罗积分是一种使用概率理论（通过大量随机数采样）进行数值计算以求取积分分方法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D26545B9-5E8F-4472-AFE1-D8A72BA42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4929" y="2792221"/>
            <a:ext cx="2605107" cy="2609869"/>
          </a:xfrm>
          <a:prstGeom prst="rect">
            <a:avLst/>
          </a:prstGeom>
        </p:spPr>
      </p:pic>
    </p:spTree>
    <p:extLst>
      <p:ext uri="{BB962C8B-B14F-4D97-AF65-F5344CB8AC3E}">
        <p14:creationId xmlns:p14="http://schemas.microsoft.com/office/powerpoint/2010/main" val="223728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蒙特卡罗积分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为什么要使用蒙特卡罗积分？</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怎么做？（相比于黎曼积分）</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DD3C30AF-7029-4B7A-A0CA-0DA493215DDB}"/>
              </a:ext>
            </a:extLst>
          </p:cNvPr>
          <p:cNvPicPr>
            <a:picLocks noChangeAspect="1"/>
          </p:cNvPicPr>
          <p:nvPr/>
        </p:nvPicPr>
        <p:blipFill>
          <a:blip r:embed="rId4"/>
          <a:stretch>
            <a:fillRect/>
          </a:stretch>
        </p:blipFill>
        <p:spPr>
          <a:xfrm>
            <a:off x="2859491" y="2933700"/>
            <a:ext cx="4943475" cy="2609850"/>
          </a:xfrm>
          <a:prstGeom prst="rect">
            <a:avLst/>
          </a:prstGeom>
        </p:spPr>
      </p:pic>
    </p:spTree>
    <p:extLst>
      <p:ext uri="{BB962C8B-B14F-4D97-AF65-F5344CB8AC3E}">
        <p14:creationId xmlns:p14="http://schemas.microsoft.com/office/powerpoint/2010/main" val="50459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蒙特卡罗积分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775760"/>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定义积分</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定义随机变量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则有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F073AF4F-205F-4CD5-A21A-FBA9F88C1657}"/>
              </a:ext>
            </a:extLst>
          </p:cNvPr>
          <p:cNvPicPr>
            <a:picLocks noChangeAspect="1"/>
          </p:cNvPicPr>
          <p:nvPr/>
        </p:nvPicPr>
        <p:blipFill>
          <a:blip r:embed="rId4"/>
          <a:stretch>
            <a:fillRect/>
          </a:stretch>
        </p:blipFill>
        <p:spPr>
          <a:xfrm>
            <a:off x="2791691" y="1811521"/>
            <a:ext cx="1171575" cy="742950"/>
          </a:xfrm>
          <a:prstGeom prst="rect">
            <a:avLst/>
          </a:prstGeom>
        </p:spPr>
      </p:pic>
      <p:pic>
        <p:nvPicPr>
          <p:cNvPr id="3" name="图片 2">
            <a:extLst>
              <a:ext uri="{FF2B5EF4-FFF2-40B4-BE49-F238E27FC236}">
                <a16:creationId xmlns:a16="http://schemas.microsoft.com/office/drawing/2014/main" id="{917329F5-D2B1-4631-A1E8-38374F265D69}"/>
              </a:ext>
            </a:extLst>
          </p:cNvPr>
          <p:cNvPicPr>
            <a:picLocks noChangeAspect="1"/>
          </p:cNvPicPr>
          <p:nvPr/>
        </p:nvPicPr>
        <p:blipFill>
          <a:blip r:embed="rId5"/>
          <a:stretch>
            <a:fillRect/>
          </a:stretch>
        </p:blipFill>
        <p:spPr>
          <a:xfrm>
            <a:off x="2934566" y="3286550"/>
            <a:ext cx="1028700" cy="333375"/>
          </a:xfrm>
          <a:prstGeom prst="rect">
            <a:avLst/>
          </a:prstGeom>
        </p:spPr>
      </p:pic>
      <p:pic>
        <p:nvPicPr>
          <p:cNvPr id="5" name="图片 4">
            <a:extLst>
              <a:ext uri="{FF2B5EF4-FFF2-40B4-BE49-F238E27FC236}">
                <a16:creationId xmlns:a16="http://schemas.microsoft.com/office/drawing/2014/main" id="{073A7F9F-8928-4359-AE7D-E7434BC3E391}"/>
              </a:ext>
            </a:extLst>
          </p:cNvPr>
          <p:cNvPicPr>
            <a:picLocks noChangeAspect="1"/>
          </p:cNvPicPr>
          <p:nvPr/>
        </p:nvPicPr>
        <p:blipFill>
          <a:blip r:embed="rId6"/>
          <a:stretch>
            <a:fillRect/>
          </a:stretch>
        </p:blipFill>
        <p:spPr>
          <a:xfrm>
            <a:off x="1520969" y="4422786"/>
            <a:ext cx="5305425" cy="981075"/>
          </a:xfrm>
          <a:prstGeom prst="rect">
            <a:avLst/>
          </a:prstGeom>
        </p:spPr>
      </p:pic>
    </p:spTree>
    <p:extLst>
      <p:ext uri="{BB962C8B-B14F-4D97-AF65-F5344CB8AC3E}">
        <p14:creationId xmlns:p14="http://schemas.microsoft.com/office/powerpoint/2010/main" val="15540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蒙特卡罗积分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如果是均匀随机变量，则有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D8D4D4C5-20A2-4232-8CA2-F868E05E169A}"/>
              </a:ext>
            </a:extLst>
          </p:cNvPr>
          <p:cNvPicPr>
            <a:picLocks noChangeAspect="1"/>
          </p:cNvPicPr>
          <p:nvPr/>
        </p:nvPicPr>
        <p:blipFill>
          <a:blip r:embed="rId4"/>
          <a:stretch>
            <a:fillRect/>
          </a:stretch>
        </p:blipFill>
        <p:spPr>
          <a:xfrm>
            <a:off x="1398668" y="2099489"/>
            <a:ext cx="7226573" cy="3724275"/>
          </a:xfrm>
          <a:prstGeom prst="rect">
            <a:avLst/>
          </a:prstGeom>
        </p:spPr>
      </p:pic>
      <p:pic>
        <p:nvPicPr>
          <p:cNvPr id="9" name="图片 8">
            <a:extLst>
              <a:ext uri="{FF2B5EF4-FFF2-40B4-BE49-F238E27FC236}">
                <a16:creationId xmlns:a16="http://schemas.microsoft.com/office/drawing/2014/main" id="{0E53297B-9B02-4C4A-A524-C577A7051AE0}"/>
              </a:ext>
            </a:extLst>
          </p:cNvPr>
          <p:cNvPicPr>
            <a:picLocks noChangeAspect="1"/>
          </p:cNvPicPr>
          <p:nvPr/>
        </p:nvPicPr>
        <p:blipFill>
          <a:blip r:embed="rId5"/>
          <a:stretch>
            <a:fillRect/>
          </a:stretch>
        </p:blipFill>
        <p:spPr>
          <a:xfrm>
            <a:off x="2200707" y="5866781"/>
            <a:ext cx="5172075" cy="895350"/>
          </a:xfrm>
          <a:prstGeom prst="rect">
            <a:avLst/>
          </a:prstGeom>
        </p:spPr>
      </p:pic>
    </p:spTree>
    <p:extLst>
      <p:ext uri="{BB962C8B-B14F-4D97-AF65-F5344CB8AC3E}">
        <p14:creationId xmlns:p14="http://schemas.microsoft.com/office/powerpoint/2010/main" val="9719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Whitted</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-Style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光线跟踪算法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总是做镜面反射、折射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在漫反射表面停止弹射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EBBA0508-1B5C-4114-B58C-9658EE38A27B}"/>
              </a:ext>
            </a:extLst>
          </p:cNvPr>
          <p:cNvPicPr>
            <a:picLocks noChangeAspect="1"/>
          </p:cNvPicPr>
          <p:nvPr/>
        </p:nvPicPr>
        <p:blipFill>
          <a:blip r:embed="rId4"/>
          <a:stretch>
            <a:fillRect/>
          </a:stretch>
        </p:blipFill>
        <p:spPr>
          <a:xfrm>
            <a:off x="735074" y="3346219"/>
            <a:ext cx="5619750" cy="2400300"/>
          </a:xfrm>
          <a:prstGeom prst="rect">
            <a:avLst/>
          </a:prstGeom>
        </p:spPr>
      </p:pic>
      <p:pic>
        <p:nvPicPr>
          <p:cNvPr id="3" name="图片 2">
            <a:extLst>
              <a:ext uri="{FF2B5EF4-FFF2-40B4-BE49-F238E27FC236}">
                <a16:creationId xmlns:a16="http://schemas.microsoft.com/office/drawing/2014/main" id="{F192B2C1-33EB-4115-82E5-F278974CF693}"/>
              </a:ext>
            </a:extLst>
          </p:cNvPr>
          <p:cNvPicPr>
            <a:picLocks noChangeAspect="1"/>
          </p:cNvPicPr>
          <p:nvPr/>
        </p:nvPicPr>
        <p:blipFill>
          <a:blip r:embed="rId5"/>
          <a:stretch>
            <a:fillRect/>
          </a:stretch>
        </p:blipFill>
        <p:spPr>
          <a:xfrm>
            <a:off x="6354824" y="3315474"/>
            <a:ext cx="4829175" cy="2581275"/>
          </a:xfrm>
          <a:prstGeom prst="rect">
            <a:avLst/>
          </a:prstGeom>
        </p:spPr>
      </p:pic>
    </p:spTree>
    <p:extLst>
      <p:ext uri="{BB962C8B-B14F-4D97-AF65-F5344CB8AC3E}">
        <p14:creationId xmlns:p14="http://schemas.microsoft.com/office/powerpoint/2010/main" val="61658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利用渲染方程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如何求解积分？</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如何解决递归问题？</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EABCC320-B534-42E2-BD1C-56967E45300C}"/>
              </a:ext>
            </a:extLst>
          </p:cNvPr>
          <p:cNvPicPr>
            <a:picLocks noChangeAspect="1"/>
          </p:cNvPicPr>
          <p:nvPr/>
        </p:nvPicPr>
        <p:blipFill>
          <a:blip r:embed="rId4"/>
          <a:stretch>
            <a:fillRect/>
          </a:stretch>
        </p:blipFill>
        <p:spPr>
          <a:xfrm>
            <a:off x="1335491" y="3429000"/>
            <a:ext cx="9250916" cy="1015538"/>
          </a:xfrm>
          <a:prstGeom prst="rect">
            <a:avLst/>
          </a:prstGeom>
        </p:spPr>
      </p:pic>
    </p:spTree>
    <p:extLst>
      <p:ext uri="{BB962C8B-B14F-4D97-AF65-F5344CB8AC3E}">
        <p14:creationId xmlns:p14="http://schemas.microsoft.com/office/powerpoint/2010/main" val="354125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简单情况：考虑一个点的直接光照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15111DEA-0BDF-4C4D-A758-FE4ACBD7044D}"/>
              </a:ext>
            </a:extLst>
          </p:cNvPr>
          <p:cNvPicPr>
            <a:picLocks noChangeAspect="1"/>
          </p:cNvPicPr>
          <p:nvPr/>
        </p:nvPicPr>
        <p:blipFill>
          <a:blip r:embed="rId4"/>
          <a:stretch>
            <a:fillRect/>
          </a:stretch>
        </p:blipFill>
        <p:spPr>
          <a:xfrm>
            <a:off x="1518284" y="2238224"/>
            <a:ext cx="6621047" cy="3647187"/>
          </a:xfrm>
          <a:prstGeom prst="rect">
            <a:avLst/>
          </a:prstGeom>
        </p:spPr>
      </p:pic>
    </p:spTree>
    <p:extLst>
      <p:ext uri="{BB962C8B-B14F-4D97-AF65-F5344CB8AC3E}">
        <p14:creationId xmlns:p14="http://schemas.microsoft.com/office/powerpoint/2010/main" val="2841679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简单情况：考虑一个点的直接光照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911C8C54-CF52-4C62-B8FC-BE08EE558558}"/>
              </a:ext>
            </a:extLst>
          </p:cNvPr>
          <p:cNvPicPr>
            <a:picLocks noChangeAspect="1"/>
          </p:cNvPicPr>
          <p:nvPr/>
        </p:nvPicPr>
        <p:blipFill>
          <a:blip r:embed="rId4"/>
          <a:stretch>
            <a:fillRect/>
          </a:stretch>
        </p:blipFill>
        <p:spPr>
          <a:xfrm>
            <a:off x="1483735" y="2106816"/>
            <a:ext cx="6546360" cy="4075600"/>
          </a:xfrm>
          <a:prstGeom prst="rect">
            <a:avLst/>
          </a:prstGeom>
        </p:spPr>
      </p:pic>
    </p:spTree>
    <p:extLst>
      <p:ext uri="{BB962C8B-B14F-4D97-AF65-F5344CB8AC3E}">
        <p14:creationId xmlns:p14="http://schemas.microsoft.com/office/powerpoint/2010/main" val="181787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提高消隐算法效率的方法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03586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自隐藏面的消除</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背面剔除算法（取景变换之前）</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49" name="Group 4">
            <a:extLst>
              <a:ext uri="{FF2B5EF4-FFF2-40B4-BE49-F238E27FC236}">
                <a16:creationId xmlns:a16="http://schemas.microsoft.com/office/drawing/2014/main" id="{A6E01ABD-2957-4E11-8650-BF1A19AA7C0F}"/>
              </a:ext>
            </a:extLst>
          </p:cNvPr>
          <p:cNvGrpSpPr>
            <a:grpSpLocks/>
          </p:cNvGrpSpPr>
          <p:nvPr/>
        </p:nvGrpSpPr>
        <p:grpSpPr bwMode="auto">
          <a:xfrm>
            <a:off x="1974850" y="2616430"/>
            <a:ext cx="5689600" cy="3600450"/>
            <a:chOff x="1383" y="1797"/>
            <a:chExt cx="3130" cy="1860"/>
          </a:xfrm>
        </p:grpSpPr>
        <p:sp>
          <p:nvSpPr>
            <p:cNvPr id="50" name="Rectangle 5">
              <a:extLst>
                <a:ext uri="{FF2B5EF4-FFF2-40B4-BE49-F238E27FC236}">
                  <a16:creationId xmlns:a16="http://schemas.microsoft.com/office/drawing/2014/main" id="{6EA696FB-C7DA-46DF-8693-0729698688B8}"/>
                </a:ext>
              </a:extLst>
            </p:cNvPr>
            <p:cNvSpPr>
              <a:spLocks noChangeArrowheads="1"/>
            </p:cNvSpPr>
            <p:nvPr/>
          </p:nvSpPr>
          <p:spPr bwMode="auto">
            <a:xfrm>
              <a:off x="1383" y="1797"/>
              <a:ext cx="3130" cy="1860"/>
            </a:xfrm>
            <a:prstGeom prst="rect">
              <a:avLst/>
            </a:prstGeom>
            <a:solidFill>
              <a:schemeClr val="bg1"/>
            </a:solidFill>
            <a:ln w="9525" algn="ctr">
              <a:solidFill>
                <a:schemeClr val="bg1"/>
              </a:solidFill>
              <a:miter lim="800000"/>
              <a:headEnd/>
              <a:tailEnd/>
            </a:ln>
          </p:spPr>
          <p:txBody>
            <a:bodyPr wrap="none" anchor="ctr"/>
            <a:lstStyle/>
            <a:p>
              <a:pPr algn="ctr">
                <a:defRPr/>
              </a:pPr>
              <a:endParaRPr lang="zh-CN" altLang="en-US">
                <a:ln>
                  <a:solidFill>
                    <a:sysClr val="windowText" lastClr="000000"/>
                  </a:solidFill>
                </a:ln>
              </a:endParaRPr>
            </a:p>
          </p:txBody>
        </p:sp>
        <p:sp>
          <p:nvSpPr>
            <p:cNvPr id="51" name="AutoShape 6">
              <a:extLst>
                <a:ext uri="{FF2B5EF4-FFF2-40B4-BE49-F238E27FC236}">
                  <a16:creationId xmlns:a16="http://schemas.microsoft.com/office/drawing/2014/main" id="{2598BC6B-3A96-4BC9-BE2D-A5AC2444A464}"/>
                </a:ext>
              </a:extLst>
            </p:cNvPr>
            <p:cNvSpPr>
              <a:spLocks noChangeArrowheads="1"/>
            </p:cNvSpPr>
            <p:nvPr/>
          </p:nvSpPr>
          <p:spPr bwMode="auto">
            <a:xfrm>
              <a:off x="2510" y="2484"/>
              <a:ext cx="964" cy="877"/>
            </a:xfrm>
            <a:prstGeom prst="cube">
              <a:avLst>
                <a:gd name="adj" fmla="val 25000"/>
              </a:avLst>
            </a:prstGeom>
            <a:solidFill>
              <a:srgbClr val="FFFFFF"/>
            </a:solidFill>
            <a:ln w="9525">
              <a:solidFill>
                <a:srgbClr val="000000"/>
              </a:solidFill>
              <a:miter lim="800000"/>
              <a:headEnd/>
              <a:tailEnd/>
            </a:ln>
          </p:spPr>
          <p:txBody>
            <a:bodyPr/>
            <a:lstStyle/>
            <a:p>
              <a:pPr algn="ctr">
                <a:defRPr/>
              </a:pPr>
              <a:endParaRPr lang="zh-CN" altLang="en-US">
                <a:ln>
                  <a:solidFill>
                    <a:sysClr val="windowText" lastClr="000000"/>
                  </a:solidFill>
                </a:ln>
              </a:endParaRPr>
            </a:p>
          </p:txBody>
        </p:sp>
        <p:sp>
          <p:nvSpPr>
            <p:cNvPr id="52" name="Text Box 7">
              <a:extLst>
                <a:ext uri="{FF2B5EF4-FFF2-40B4-BE49-F238E27FC236}">
                  <a16:creationId xmlns:a16="http://schemas.microsoft.com/office/drawing/2014/main" id="{A02EE42C-AD03-4707-871B-B8E44FEA4016}"/>
                </a:ext>
              </a:extLst>
            </p:cNvPr>
            <p:cNvSpPr txBox="1">
              <a:spLocks noChangeArrowheads="1"/>
            </p:cNvSpPr>
            <p:nvPr/>
          </p:nvSpPr>
          <p:spPr bwMode="auto">
            <a:xfrm>
              <a:off x="3828" y="2827"/>
              <a:ext cx="640" cy="227"/>
            </a:xfrm>
            <a:prstGeom prst="rect">
              <a:avLst/>
            </a:prstGeom>
            <a:noFill/>
            <a:ln w="9525">
              <a:noFill/>
              <a:miter lim="800000"/>
              <a:headEnd/>
              <a:tailEnd/>
            </a:ln>
          </p:spPr>
          <p:txBody>
            <a:bodyPr/>
            <a:lstStyle/>
            <a:p>
              <a:pPr algn="just">
                <a:defRPr/>
              </a:pPr>
              <a:r>
                <a:rPr lang="zh-CN" altLang="en-US" sz="1600">
                  <a:ln>
                    <a:solidFill>
                      <a:sysClr val="windowText" lastClr="000000"/>
                    </a:solidFill>
                  </a:ln>
                  <a:latin typeface="Times New Roman" pitchFamily="18" charset="0"/>
                </a:rPr>
                <a:t>法向向量</a:t>
              </a:r>
              <a:r>
                <a:rPr lang="en-US" altLang="zh-CN" sz="1600">
                  <a:ln>
                    <a:solidFill>
                      <a:sysClr val="windowText" lastClr="000000"/>
                    </a:solidFill>
                  </a:ln>
                  <a:latin typeface="Times New Roman" pitchFamily="18" charset="0"/>
                </a:rPr>
                <a:t>N</a:t>
              </a:r>
              <a:endParaRPr lang="en-US" altLang="zh-CN" sz="1600">
                <a:ln>
                  <a:solidFill>
                    <a:sysClr val="windowText" lastClr="000000"/>
                  </a:solidFill>
                </a:ln>
              </a:endParaRPr>
            </a:p>
          </p:txBody>
        </p:sp>
        <p:sp>
          <p:nvSpPr>
            <p:cNvPr id="53" name="Text Box 8">
              <a:extLst>
                <a:ext uri="{FF2B5EF4-FFF2-40B4-BE49-F238E27FC236}">
                  <a16:creationId xmlns:a16="http://schemas.microsoft.com/office/drawing/2014/main" id="{B61C6531-A2DA-4D58-A48A-2815205CCFDA}"/>
                </a:ext>
              </a:extLst>
            </p:cNvPr>
            <p:cNvSpPr txBox="1">
              <a:spLocks noChangeArrowheads="1"/>
            </p:cNvSpPr>
            <p:nvPr/>
          </p:nvSpPr>
          <p:spPr bwMode="auto">
            <a:xfrm>
              <a:off x="1475" y="2555"/>
              <a:ext cx="867" cy="336"/>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rPr>
                <a:t>   </a:t>
              </a:r>
              <a:r>
                <a:rPr lang="zh-CN" altLang="en-US" sz="1600">
                  <a:ln>
                    <a:solidFill>
                      <a:sysClr val="windowText" lastClr="000000"/>
                    </a:solidFill>
                  </a:ln>
                  <a:latin typeface="Times New Roman" pitchFamily="18" charset="0"/>
                </a:rPr>
                <a:t>视线向量</a:t>
              </a:r>
              <a:r>
                <a:rPr lang="en-US" altLang="zh-CN" sz="1600">
                  <a:ln>
                    <a:solidFill>
                      <a:sysClr val="windowText" lastClr="000000"/>
                    </a:solidFill>
                  </a:ln>
                  <a:latin typeface="Times New Roman" pitchFamily="18" charset="0"/>
                </a:rPr>
                <a:t>V</a:t>
              </a:r>
              <a:endParaRPr lang="en-US" altLang="zh-CN" sz="1600">
                <a:ln>
                  <a:solidFill>
                    <a:sysClr val="windowText" lastClr="000000"/>
                  </a:solidFill>
                </a:ln>
              </a:endParaRPr>
            </a:p>
          </p:txBody>
        </p:sp>
        <p:sp>
          <p:nvSpPr>
            <p:cNvPr id="54" name="Line 9">
              <a:extLst>
                <a:ext uri="{FF2B5EF4-FFF2-40B4-BE49-F238E27FC236}">
                  <a16:creationId xmlns:a16="http://schemas.microsoft.com/office/drawing/2014/main" id="{9CA122DE-8C72-49A5-AE58-6B970F99804C}"/>
                </a:ext>
              </a:extLst>
            </p:cNvPr>
            <p:cNvSpPr>
              <a:spLocks noChangeShapeType="1"/>
            </p:cNvSpPr>
            <p:nvPr/>
          </p:nvSpPr>
          <p:spPr bwMode="auto">
            <a:xfrm flipV="1">
              <a:off x="2896" y="2135"/>
              <a:ext cx="0" cy="438"/>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sp>
          <p:nvSpPr>
            <p:cNvPr id="55" name="Line 10">
              <a:extLst>
                <a:ext uri="{FF2B5EF4-FFF2-40B4-BE49-F238E27FC236}">
                  <a16:creationId xmlns:a16="http://schemas.microsoft.com/office/drawing/2014/main" id="{7B770D88-BFB4-4F28-AB5B-83826DC5E76F}"/>
                </a:ext>
              </a:extLst>
            </p:cNvPr>
            <p:cNvSpPr>
              <a:spLocks noChangeShapeType="1"/>
            </p:cNvSpPr>
            <p:nvPr/>
          </p:nvSpPr>
          <p:spPr bwMode="auto">
            <a:xfrm>
              <a:off x="3378" y="2923"/>
              <a:ext cx="482" cy="1"/>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grpSp>
          <p:nvGrpSpPr>
            <p:cNvPr id="56" name="Group 11">
              <a:extLst>
                <a:ext uri="{FF2B5EF4-FFF2-40B4-BE49-F238E27FC236}">
                  <a16:creationId xmlns:a16="http://schemas.microsoft.com/office/drawing/2014/main" id="{779729E3-F62B-4CA5-9FE9-E04D8631B9A0}"/>
                </a:ext>
              </a:extLst>
            </p:cNvPr>
            <p:cNvGrpSpPr>
              <a:grpSpLocks/>
            </p:cNvGrpSpPr>
            <p:nvPr/>
          </p:nvGrpSpPr>
          <p:grpSpPr bwMode="auto">
            <a:xfrm>
              <a:off x="1836" y="2310"/>
              <a:ext cx="1076" cy="789"/>
              <a:chOff x="3060" y="1674"/>
              <a:chExt cx="2010" cy="1404"/>
            </a:xfrm>
          </p:grpSpPr>
          <p:sp>
            <p:nvSpPr>
              <p:cNvPr id="80" name="Line 12">
                <a:extLst>
                  <a:ext uri="{FF2B5EF4-FFF2-40B4-BE49-F238E27FC236}">
                    <a16:creationId xmlns:a16="http://schemas.microsoft.com/office/drawing/2014/main" id="{DE527E43-453F-4A0E-B97D-C1FDCC812711}"/>
                  </a:ext>
                </a:extLst>
              </p:cNvPr>
              <p:cNvSpPr>
                <a:spLocks noChangeAspect="1" noChangeShapeType="1"/>
              </p:cNvSpPr>
              <p:nvPr/>
            </p:nvSpPr>
            <p:spPr bwMode="auto">
              <a:xfrm flipH="1" flipV="1">
                <a:off x="4170" y="2454"/>
                <a:ext cx="902" cy="626"/>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sp>
            <p:nvSpPr>
              <p:cNvPr id="81" name="Line 13">
                <a:extLst>
                  <a:ext uri="{FF2B5EF4-FFF2-40B4-BE49-F238E27FC236}">
                    <a16:creationId xmlns:a16="http://schemas.microsoft.com/office/drawing/2014/main" id="{C7079F28-CF92-4BC0-B079-427BC037FBF7}"/>
                  </a:ext>
                </a:extLst>
              </p:cNvPr>
              <p:cNvSpPr>
                <a:spLocks noChangeAspect="1" noChangeShapeType="1"/>
              </p:cNvSpPr>
              <p:nvPr/>
            </p:nvSpPr>
            <p:spPr bwMode="auto">
              <a:xfrm flipH="1" flipV="1">
                <a:off x="3060" y="1676"/>
                <a:ext cx="1150" cy="797"/>
              </a:xfrm>
              <a:prstGeom prst="line">
                <a:avLst/>
              </a:prstGeom>
              <a:noFill/>
              <a:ln w="9525">
                <a:solidFill>
                  <a:srgbClr val="000000"/>
                </a:solidFill>
                <a:round/>
                <a:headEnd/>
                <a:tailEnd type="none" w="sm" len="med"/>
              </a:ln>
            </p:spPr>
            <p:txBody>
              <a:bodyPr/>
              <a:lstStyle/>
              <a:p>
                <a:pPr algn="ctr">
                  <a:defRPr/>
                </a:pPr>
                <a:endParaRPr lang="zh-CN" altLang="en-US">
                  <a:ln>
                    <a:solidFill>
                      <a:sysClr val="windowText" lastClr="000000"/>
                    </a:solidFill>
                  </a:ln>
                </a:endParaRPr>
              </a:p>
            </p:txBody>
          </p:sp>
        </p:grpSp>
        <p:grpSp>
          <p:nvGrpSpPr>
            <p:cNvPr id="57" name="Group 14">
              <a:extLst>
                <a:ext uri="{FF2B5EF4-FFF2-40B4-BE49-F238E27FC236}">
                  <a16:creationId xmlns:a16="http://schemas.microsoft.com/office/drawing/2014/main" id="{926D9800-A67D-4AC1-8367-A24DD66E2598}"/>
                </a:ext>
              </a:extLst>
            </p:cNvPr>
            <p:cNvGrpSpPr>
              <a:grpSpLocks/>
            </p:cNvGrpSpPr>
            <p:nvPr/>
          </p:nvGrpSpPr>
          <p:grpSpPr bwMode="auto">
            <a:xfrm>
              <a:off x="1836" y="2310"/>
              <a:ext cx="1542" cy="613"/>
              <a:chOff x="3060" y="1674"/>
              <a:chExt cx="2010" cy="1404"/>
            </a:xfrm>
          </p:grpSpPr>
          <p:sp>
            <p:nvSpPr>
              <p:cNvPr id="78" name="Line 15">
                <a:extLst>
                  <a:ext uri="{FF2B5EF4-FFF2-40B4-BE49-F238E27FC236}">
                    <a16:creationId xmlns:a16="http://schemas.microsoft.com/office/drawing/2014/main" id="{B1752F9B-1F41-495B-91A1-DA723B613E74}"/>
                  </a:ext>
                </a:extLst>
              </p:cNvPr>
              <p:cNvSpPr>
                <a:spLocks noChangeAspect="1" noChangeShapeType="1"/>
              </p:cNvSpPr>
              <p:nvPr/>
            </p:nvSpPr>
            <p:spPr bwMode="auto">
              <a:xfrm flipH="1" flipV="1">
                <a:off x="4169" y="2453"/>
                <a:ext cx="896" cy="625"/>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sp>
            <p:nvSpPr>
              <p:cNvPr id="79" name="Line 16">
                <a:extLst>
                  <a:ext uri="{FF2B5EF4-FFF2-40B4-BE49-F238E27FC236}">
                    <a16:creationId xmlns:a16="http://schemas.microsoft.com/office/drawing/2014/main" id="{24CCC73C-8426-49D8-BDEA-00874596C704}"/>
                  </a:ext>
                </a:extLst>
              </p:cNvPr>
              <p:cNvSpPr>
                <a:spLocks noChangeAspect="1" noChangeShapeType="1"/>
              </p:cNvSpPr>
              <p:nvPr/>
            </p:nvSpPr>
            <p:spPr bwMode="auto">
              <a:xfrm flipH="1" flipV="1">
                <a:off x="3060" y="1682"/>
                <a:ext cx="1151" cy="795"/>
              </a:xfrm>
              <a:prstGeom prst="line">
                <a:avLst/>
              </a:prstGeom>
              <a:noFill/>
              <a:ln w="9525">
                <a:solidFill>
                  <a:srgbClr val="000000"/>
                </a:solidFill>
                <a:round/>
                <a:headEnd/>
                <a:tailEnd type="none" w="sm" len="med"/>
              </a:ln>
            </p:spPr>
            <p:txBody>
              <a:bodyPr/>
              <a:lstStyle/>
              <a:p>
                <a:pPr algn="ctr">
                  <a:defRPr/>
                </a:pPr>
                <a:endParaRPr lang="zh-CN" altLang="en-US">
                  <a:ln>
                    <a:solidFill>
                      <a:sysClr val="windowText" lastClr="000000"/>
                    </a:solidFill>
                  </a:ln>
                </a:endParaRPr>
              </a:p>
            </p:txBody>
          </p:sp>
        </p:grpSp>
        <p:grpSp>
          <p:nvGrpSpPr>
            <p:cNvPr id="58" name="Group 17">
              <a:extLst>
                <a:ext uri="{FF2B5EF4-FFF2-40B4-BE49-F238E27FC236}">
                  <a16:creationId xmlns:a16="http://schemas.microsoft.com/office/drawing/2014/main" id="{64811051-2B1F-4A27-BBD9-E3EF0284A817}"/>
                </a:ext>
              </a:extLst>
            </p:cNvPr>
            <p:cNvGrpSpPr>
              <a:grpSpLocks/>
            </p:cNvGrpSpPr>
            <p:nvPr/>
          </p:nvGrpSpPr>
          <p:grpSpPr bwMode="auto">
            <a:xfrm>
              <a:off x="1836" y="2310"/>
              <a:ext cx="1060" cy="263"/>
              <a:chOff x="3060" y="1674"/>
              <a:chExt cx="2010" cy="1404"/>
            </a:xfrm>
          </p:grpSpPr>
          <p:sp>
            <p:nvSpPr>
              <p:cNvPr id="76" name="Line 18">
                <a:extLst>
                  <a:ext uri="{FF2B5EF4-FFF2-40B4-BE49-F238E27FC236}">
                    <a16:creationId xmlns:a16="http://schemas.microsoft.com/office/drawing/2014/main" id="{721ACE59-69EA-48F1-B030-4471B38EB26D}"/>
                  </a:ext>
                </a:extLst>
              </p:cNvPr>
              <p:cNvSpPr>
                <a:spLocks noChangeAspect="1" noChangeShapeType="1"/>
              </p:cNvSpPr>
              <p:nvPr/>
            </p:nvSpPr>
            <p:spPr bwMode="auto">
              <a:xfrm flipH="1" flipV="1">
                <a:off x="4168" y="2455"/>
                <a:ext cx="898" cy="622"/>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sp>
            <p:nvSpPr>
              <p:cNvPr id="77" name="Line 19">
                <a:extLst>
                  <a:ext uri="{FF2B5EF4-FFF2-40B4-BE49-F238E27FC236}">
                    <a16:creationId xmlns:a16="http://schemas.microsoft.com/office/drawing/2014/main" id="{CCDEBAD6-2654-44AD-8C90-A5EBD2250B71}"/>
                  </a:ext>
                </a:extLst>
              </p:cNvPr>
              <p:cNvSpPr>
                <a:spLocks noChangeAspect="1" noChangeShapeType="1"/>
              </p:cNvSpPr>
              <p:nvPr/>
            </p:nvSpPr>
            <p:spPr bwMode="auto">
              <a:xfrm flipH="1" flipV="1">
                <a:off x="3060" y="1676"/>
                <a:ext cx="1151" cy="797"/>
              </a:xfrm>
              <a:prstGeom prst="line">
                <a:avLst/>
              </a:prstGeom>
              <a:noFill/>
              <a:ln w="9525">
                <a:solidFill>
                  <a:srgbClr val="000000"/>
                </a:solidFill>
                <a:round/>
                <a:headEnd/>
                <a:tailEnd type="none" w="sm" len="med"/>
              </a:ln>
            </p:spPr>
            <p:txBody>
              <a:bodyPr/>
              <a:lstStyle/>
              <a:p>
                <a:pPr algn="ctr">
                  <a:defRPr/>
                </a:pPr>
                <a:endParaRPr lang="zh-CN" altLang="en-US">
                  <a:ln>
                    <a:solidFill>
                      <a:sysClr val="windowText" lastClr="000000"/>
                    </a:solidFill>
                  </a:ln>
                </a:endParaRPr>
              </a:p>
            </p:txBody>
          </p:sp>
        </p:grpSp>
        <p:sp>
          <p:nvSpPr>
            <p:cNvPr id="59" name="Arc 20">
              <a:extLst>
                <a:ext uri="{FF2B5EF4-FFF2-40B4-BE49-F238E27FC236}">
                  <a16:creationId xmlns:a16="http://schemas.microsoft.com/office/drawing/2014/main" id="{273CE96E-1AFC-470A-9287-2A446E0B827C}"/>
                </a:ext>
              </a:extLst>
            </p:cNvPr>
            <p:cNvSpPr>
              <a:spLocks/>
            </p:cNvSpPr>
            <p:nvPr/>
          </p:nvSpPr>
          <p:spPr bwMode="auto">
            <a:xfrm flipH="1">
              <a:off x="2762" y="2414"/>
              <a:ext cx="130" cy="176"/>
            </a:xfrm>
            <a:custGeom>
              <a:avLst/>
              <a:gdLst>
                <a:gd name="T0" fmla="*/ 0 w 20658"/>
                <a:gd name="T1" fmla="*/ 0 h 21600"/>
                <a:gd name="T2" fmla="*/ 0 w 20658"/>
                <a:gd name="T3" fmla="*/ 0 h 21600"/>
                <a:gd name="T4" fmla="*/ 0 w 20658"/>
                <a:gd name="T5" fmla="*/ 0 h 21600"/>
                <a:gd name="T6" fmla="*/ 0 60000 65536"/>
                <a:gd name="T7" fmla="*/ 0 60000 65536"/>
                <a:gd name="T8" fmla="*/ 0 60000 65536"/>
                <a:gd name="T9" fmla="*/ 0 w 20658"/>
                <a:gd name="T10" fmla="*/ 0 h 21600"/>
                <a:gd name="T11" fmla="*/ 20658 w 20658"/>
                <a:gd name="T12" fmla="*/ 21600 h 21600"/>
              </a:gdLst>
              <a:ahLst/>
              <a:cxnLst>
                <a:cxn ang="T6">
                  <a:pos x="T0" y="T1"/>
                </a:cxn>
                <a:cxn ang="T7">
                  <a:pos x="T2" y="T3"/>
                </a:cxn>
                <a:cxn ang="T8">
                  <a:pos x="T4" y="T5"/>
                </a:cxn>
              </a:cxnLst>
              <a:rect l="T9" t="T10" r="T11" b="T12"/>
              <a:pathLst>
                <a:path w="20658" h="21600" fill="none" extrusionOk="0">
                  <a:moveTo>
                    <a:pt x="-1" y="0"/>
                  </a:moveTo>
                  <a:cubicBezTo>
                    <a:pt x="9498" y="0"/>
                    <a:pt x="17882" y="6205"/>
                    <a:pt x="20657" y="15290"/>
                  </a:cubicBezTo>
                </a:path>
                <a:path w="20658" h="21600" stroke="0" extrusionOk="0">
                  <a:moveTo>
                    <a:pt x="-1" y="0"/>
                  </a:moveTo>
                  <a:cubicBezTo>
                    <a:pt x="9498" y="0"/>
                    <a:pt x="17882" y="6205"/>
                    <a:pt x="20657" y="15290"/>
                  </a:cubicBezTo>
                  <a:lnTo>
                    <a:pt x="0" y="21600"/>
                  </a:lnTo>
                  <a:close/>
                </a:path>
              </a:pathLst>
            </a:custGeom>
            <a:noFill/>
            <a:ln w="9525">
              <a:solidFill>
                <a:srgbClr val="000000"/>
              </a:solidFill>
              <a:round/>
              <a:headEnd/>
              <a:tailEnd/>
            </a:ln>
          </p:spPr>
          <p:txBody>
            <a:bodyPr/>
            <a:lstStyle/>
            <a:p>
              <a:pPr algn="ctr">
                <a:defRPr/>
              </a:pPr>
              <a:endParaRPr lang="zh-CN" altLang="en-US">
                <a:ln>
                  <a:solidFill>
                    <a:sysClr val="windowText" lastClr="000000"/>
                  </a:solidFill>
                </a:ln>
              </a:endParaRPr>
            </a:p>
          </p:txBody>
        </p:sp>
        <p:sp>
          <p:nvSpPr>
            <p:cNvPr id="60" name="Line 21">
              <a:extLst>
                <a:ext uri="{FF2B5EF4-FFF2-40B4-BE49-F238E27FC236}">
                  <a16:creationId xmlns:a16="http://schemas.microsoft.com/office/drawing/2014/main" id="{690205EC-D625-4344-A97D-22D44C66E92A}"/>
                </a:ext>
              </a:extLst>
            </p:cNvPr>
            <p:cNvSpPr>
              <a:spLocks noChangeShapeType="1"/>
            </p:cNvSpPr>
            <p:nvPr/>
          </p:nvSpPr>
          <p:spPr bwMode="auto">
            <a:xfrm flipH="1">
              <a:off x="2334" y="3099"/>
              <a:ext cx="578" cy="351"/>
            </a:xfrm>
            <a:prstGeom prst="line">
              <a:avLst/>
            </a:prstGeom>
            <a:noFill/>
            <a:ln w="9525">
              <a:solidFill>
                <a:srgbClr val="000000"/>
              </a:solidFill>
              <a:round/>
              <a:headEnd/>
              <a:tailEnd type="triangle" w="sm" len="med"/>
            </a:ln>
          </p:spPr>
          <p:txBody>
            <a:bodyPr/>
            <a:lstStyle/>
            <a:p>
              <a:pPr algn="ctr">
                <a:defRPr/>
              </a:pPr>
              <a:endParaRPr lang="zh-CN" altLang="en-US">
                <a:ln>
                  <a:solidFill>
                    <a:sysClr val="windowText" lastClr="000000"/>
                  </a:solidFill>
                </a:ln>
              </a:endParaRPr>
            </a:p>
          </p:txBody>
        </p:sp>
        <p:sp>
          <p:nvSpPr>
            <p:cNvPr id="61" name="Arc 22">
              <a:extLst>
                <a:ext uri="{FF2B5EF4-FFF2-40B4-BE49-F238E27FC236}">
                  <a16:creationId xmlns:a16="http://schemas.microsoft.com/office/drawing/2014/main" id="{FF13C7DC-1767-49FC-B83B-33A9BF0A182D}"/>
                </a:ext>
              </a:extLst>
            </p:cNvPr>
            <p:cNvSpPr>
              <a:spLocks/>
            </p:cNvSpPr>
            <p:nvPr/>
          </p:nvSpPr>
          <p:spPr bwMode="auto">
            <a:xfrm rot="18801856" flipH="1">
              <a:off x="2706" y="3042"/>
              <a:ext cx="144" cy="100"/>
            </a:xfrm>
            <a:custGeom>
              <a:avLst/>
              <a:gdLst>
                <a:gd name="T0" fmla="*/ 0 w 24442"/>
                <a:gd name="T1" fmla="*/ 0 h 21600"/>
                <a:gd name="T2" fmla="*/ 0 w 24442"/>
                <a:gd name="T3" fmla="*/ 0 h 21600"/>
                <a:gd name="T4" fmla="*/ 0 w 24442"/>
                <a:gd name="T5" fmla="*/ 0 h 21600"/>
                <a:gd name="T6" fmla="*/ 0 60000 65536"/>
                <a:gd name="T7" fmla="*/ 0 60000 65536"/>
                <a:gd name="T8" fmla="*/ 0 60000 65536"/>
                <a:gd name="T9" fmla="*/ 0 w 24442"/>
                <a:gd name="T10" fmla="*/ 0 h 21600"/>
                <a:gd name="T11" fmla="*/ 24442 w 24442"/>
                <a:gd name="T12" fmla="*/ 21600 h 21600"/>
              </a:gdLst>
              <a:ahLst/>
              <a:cxnLst>
                <a:cxn ang="T6">
                  <a:pos x="T0" y="T1"/>
                </a:cxn>
                <a:cxn ang="T7">
                  <a:pos x="T2" y="T3"/>
                </a:cxn>
                <a:cxn ang="T8">
                  <a:pos x="T4" y="T5"/>
                </a:cxn>
              </a:cxnLst>
              <a:rect l="T9" t="T10" r="T11" b="T12"/>
              <a:pathLst>
                <a:path w="24442" h="21600" fill="none" extrusionOk="0">
                  <a:moveTo>
                    <a:pt x="-1" y="187"/>
                  </a:moveTo>
                  <a:cubicBezTo>
                    <a:pt x="942" y="62"/>
                    <a:pt x="1891" y="-1"/>
                    <a:pt x="2842" y="0"/>
                  </a:cubicBezTo>
                  <a:cubicBezTo>
                    <a:pt x="14771" y="0"/>
                    <a:pt x="24442" y="9670"/>
                    <a:pt x="24442" y="21600"/>
                  </a:cubicBezTo>
                </a:path>
                <a:path w="24442" h="21600" stroke="0" extrusionOk="0">
                  <a:moveTo>
                    <a:pt x="-1" y="187"/>
                  </a:moveTo>
                  <a:cubicBezTo>
                    <a:pt x="942" y="62"/>
                    <a:pt x="1891" y="-1"/>
                    <a:pt x="2842" y="0"/>
                  </a:cubicBezTo>
                  <a:cubicBezTo>
                    <a:pt x="14771" y="0"/>
                    <a:pt x="24442" y="9670"/>
                    <a:pt x="24442" y="21600"/>
                  </a:cubicBezTo>
                  <a:lnTo>
                    <a:pt x="2842" y="21600"/>
                  </a:lnTo>
                  <a:close/>
                </a:path>
              </a:pathLst>
            </a:custGeom>
            <a:noFill/>
            <a:ln w="9525">
              <a:solidFill>
                <a:srgbClr val="000000"/>
              </a:solidFill>
              <a:round/>
              <a:headEnd/>
              <a:tailEnd/>
            </a:ln>
          </p:spPr>
          <p:txBody>
            <a:bodyPr/>
            <a:lstStyle/>
            <a:p>
              <a:pPr algn="ctr">
                <a:defRPr/>
              </a:pPr>
              <a:endParaRPr lang="zh-CN" altLang="en-US">
                <a:ln>
                  <a:solidFill>
                    <a:sysClr val="windowText" lastClr="000000"/>
                  </a:solidFill>
                </a:ln>
              </a:endParaRPr>
            </a:p>
          </p:txBody>
        </p:sp>
        <p:sp>
          <p:nvSpPr>
            <p:cNvPr id="62" name="Arc 23">
              <a:extLst>
                <a:ext uri="{FF2B5EF4-FFF2-40B4-BE49-F238E27FC236}">
                  <a16:creationId xmlns:a16="http://schemas.microsoft.com/office/drawing/2014/main" id="{181A21DA-BC4A-4D43-A870-B17F81F9E5BB}"/>
                </a:ext>
              </a:extLst>
            </p:cNvPr>
            <p:cNvSpPr>
              <a:spLocks/>
            </p:cNvSpPr>
            <p:nvPr/>
          </p:nvSpPr>
          <p:spPr bwMode="auto">
            <a:xfrm rot="-2544365">
              <a:off x="3298" y="2803"/>
              <a:ext cx="127" cy="175"/>
            </a:xfrm>
            <a:custGeom>
              <a:avLst/>
              <a:gdLst>
                <a:gd name="T0" fmla="*/ 0 w 26552"/>
                <a:gd name="T1" fmla="*/ 0 h 21600"/>
                <a:gd name="T2" fmla="*/ 0 w 26552"/>
                <a:gd name="T3" fmla="*/ 0 h 21600"/>
                <a:gd name="T4" fmla="*/ 0 w 26552"/>
                <a:gd name="T5" fmla="*/ 0 h 21600"/>
                <a:gd name="T6" fmla="*/ 0 60000 65536"/>
                <a:gd name="T7" fmla="*/ 0 60000 65536"/>
                <a:gd name="T8" fmla="*/ 0 60000 65536"/>
                <a:gd name="T9" fmla="*/ 0 w 26552"/>
                <a:gd name="T10" fmla="*/ 0 h 21600"/>
                <a:gd name="T11" fmla="*/ 26552 w 26552"/>
                <a:gd name="T12" fmla="*/ 21600 h 21600"/>
              </a:gdLst>
              <a:ahLst/>
              <a:cxnLst>
                <a:cxn ang="T6">
                  <a:pos x="T0" y="T1"/>
                </a:cxn>
                <a:cxn ang="T7">
                  <a:pos x="T2" y="T3"/>
                </a:cxn>
                <a:cxn ang="T8">
                  <a:pos x="T4" y="T5"/>
                </a:cxn>
              </a:cxnLst>
              <a:rect l="T9" t="T10" r="T11" b="T12"/>
              <a:pathLst>
                <a:path w="26552" h="21600" fill="none" extrusionOk="0">
                  <a:moveTo>
                    <a:pt x="0" y="575"/>
                  </a:moveTo>
                  <a:cubicBezTo>
                    <a:pt x="1622" y="193"/>
                    <a:pt x="3284" y="-1"/>
                    <a:pt x="4952" y="0"/>
                  </a:cubicBezTo>
                  <a:cubicBezTo>
                    <a:pt x="16881" y="0"/>
                    <a:pt x="26552" y="9670"/>
                    <a:pt x="26552" y="21600"/>
                  </a:cubicBezTo>
                </a:path>
                <a:path w="26552" h="21600" stroke="0" extrusionOk="0">
                  <a:moveTo>
                    <a:pt x="0" y="575"/>
                  </a:moveTo>
                  <a:cubicBezTo>
                    <a:pt x="1622" y="193"/>
                    <a:pt x="3284" y="-1"/>
                    <a:pt x="4952" y="0"/>
                  </a:cubicBezTo>
                  <a:cubicBezTo>
                    <a:pt x="16881" y="0"/>
                    <a:pt x="26552" y="9670"/>
                    <a:pt x="26552" y="21600"/>
                  </a:cubicBezTo>
                  <a:lnTo>
                    <a:pt x="4952" y="21600"/>
                  </a:lnTo>
                  <a:close/>
                </a:path>
              </a:pathLst>
            </a:custGeom>
            <a:noFill/>
            <a:ln w="9525">
              <a:solidFill>
                <a:srgbClr val="000000"/>
              </a:solidFill>
              <a:round/>
              <a:headEnd/>
              <a:tailEnd/>
            </a:ln>
          </p:spPr>
          <p:txBody>
            <a:bodyPr/>
            <a:lstStyle/>
            <a:p>
              <a:pPr algn="ctr">
                <a:defRPr/>
              </a:pPr>
              <a:endParaRPr lang="zh-CN" altLang="en-US">
                <a:ln>
                  <a:solidFill>
                    <a:sysClr val="windowText" lastClr="000000"/>
                  </a:solidFill>
                </a:ln>
              </a:endParaRPr>
            </a:p>
          </p:txBody>
        </p:sp>
        <p:grpSp>
          <p:nvGrpSpPr>
            <p:cNvPr id="63" name="Group 24">
              <a:extLst>
                <a:ext uri="{FF2B5EF4-FFF2-40B4-BE49-F238E27FC236}">
                  <a16:creationId xmlns:a16="http://schemas.microsoft.com/office/drawing/2014/main" id="{80EE5EFB-C294-4B8B-9C0C-346DA5735DE1}"/>
                </a:ext>
              </a:extLst>
            </p:cNvPr>
            <p:cNvGrpSpPr>
              <a:grpSpLocks/>
            </p:cNvGrpSpPr>
            <p:nvPr/>
          </p:nvGrpSpPr>
          <p:grpSpPr bwMode="auto">
            <a:xfrm>
              <a:off x="1643" y="2202"/>
              <a:ext cx="193" cy="176"/>
              <a:chOff x="2700" y="1362"/>
              <a:chExt cx="360" cy="468"/>
            </a:xfrm>
          </p:grpSpPr>
          <p:sp>
            <p:nvSpPr>
              <p:cNvPr id="74" name="Arc 25">
                <a:extLst>
                  <a:ext uri="{FF2B5EF4-FFF2-40B4-BE49-F238E27FC236}">
                    <a16:creationId xmlns:a16="http://schemas.microsoft.com/office/drawing/2014/main" id="{7207FA1A-2B03-4D98-97D1-515FA4B9429C}"/>
                  </a:ext>
                </a:extLst>
              </p:cNvPr>
              <p:cNvSpPr>
                <a:spLocks/>
              </p:cNvSpPr>
              <p:nvPr/>
            </p:nvSpPr>
            <p:spPr bwMode="auto">
              <a:xfrm>
                <a:off x="2700" y="1517"/>
                <a:ext cx="181" cy="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lgn="ctr">
                  <a:defRPr/>
                </a:pPr>
                <a:endParaRPr lang="zh-CN" altLang="en-US">
                  <a:ln>
                    <a:solidFill>
                      <a:sysClr val="windowText" lastClr="000000"/>
                    </a:solidFill>
                  </a:ln>
                </a:endParaRPr>
              </a:p>
            </p:txBody>
          </p:sp>
          <p:sp>
            <p:nvSpPr>
              <p:cNvPr id="75" name="Arc 26">
                <a:extLst>
                  <a:ext uri="{FF2B5EF4-FFF2-40B4-BE49-F238E27FC236}">
                    <a16:creationId xmlns:a16="http://schemas.microsoft.com/office/drawing/2014/main" id="{A4D69789-9F91-461B-B9D0-E4EC4FE303B9}"/>
                  </a:ext>
                </a:extLst>
              </p:cNvPr>
              <p:cNvSpPr>
                <a:spLocks/>
              </p:cNvSpPr>
              <p:nvPr/>
            </p:nvSpPr>
            <p:spPr bwMode="auto">
              <a:xfrm flipV="1">
                <a:off x="2700" y="1362"/>
                <a:ext cx="360"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lgn="ctr">
                  <a:defRPr/>
                </a:pPr>
                <a:endParaRPr lang="zh-CN" altLang="en-US">
                  <a:ln>
                    <a:solidFill>
                      <a:sysClr val="windowText" lastClr="000000"/>
                    </a:solidFill>
                  </a:ln>
                </a:endParaRPr>
              </a:p>
            </p:txBody>
          </p:sp>
        </p:grpSp>
        <p:sp>
          <p:nvSpPr>
            <p:cNvPr id="64" name="Oval 27">
              <a:extLst>
                <a:ext uri="{FF2B5EF4-FFF2-40B4-BE49-F238E27FC236}">
                  <a16:creationId xmlns:a16="http://schemas.microsoft.com/office/drawing/2014/main" id="{0FCE1AD9-63DE-4AC3-B2BB-B739D98D9706}"/>
                </a:ext>
              </a:extLst>
            </p:cNvPr>
            <p:cNvSpPr>
              <a:spLocks noChangeArrowheads="1"/>
            </p:cNvSpPr>
            <p:nvPr/>
          </p:nvSpPr>
          <p:spPr bwMode="auto">
            <a:xfrm>
              <a:off x="1731" y="2253"/>
              <a:ext cx="31" cy="63"/>
            </a:xfrm>
            <a:prstGeom prst="ellipse">
              <a:avLst/>
            </a:prstGeom>
            <a:solidFill>
              <a:srgbClr val="000000"/>
            </a:solidFill>
            <a:ln w="9525">
              <a:solidFill>
                <a:srgbClr val="000000"/>
              </a:solidFill>
              <a:round/>
              <a:headEnd/>
              <a:tailEnd/>
            </a:ln>
          </p:spPr>
          <p:txBody>
            <a:bodyPr/>
            <a:lstStyle/>
            <a:p>
              <a:pPr algn="ctr">
                <a:defRPr/>
              </a:pPr>
              <a:endParaRPr lang="zh-CN" altLang="en-US">
                <a:ln>
                  <a:solidFill>
                    <a:sysClr val="windowText" lastClr="000000"/>
                  </a:solidFill>
                </a:ln>
              </a:endParaRPr>
            </a:p>
          </p:txBody>
        </p:sp>
        <p:sp>
          <p:nvSpPr>
            <p:cNvPr id="65" name="Text Box 28">
              <a:extLst>
                <a:ext uri="{FF2B5EF4-FFF2-40B4-BE49-F238E27FC236}">
                  <a16:creationId xmlns:a16="http://schemas.microsoft.com/office/drawing/2014/main" id="{B68A2813-37DA-49C6-A163-BAD598DA58F6}"/>
                </a:ext>
              </a:extLst>
            </p:cNvPr>
            <p:cNvSpPr txBox="1">
              <a:spLocks noChangeArrowheads="1"/>
            </p:cNvSpPr>
            <p:nvPr/>
          </p:nvSpPr>
          <p:spPr bwMode="auto">
            <a:xfrm>
              <a:off x="2542" y="1807"/>
              <a:ext cx="876" cy="287"/>
            </a:xfrm>
            <a:prstGeom prst="rect">
              <a:avLst/>
            </a:prstGeom>
            <a:noFill/>
            <a:ln w="9525">
              <a:noFill/>
              <a:miter lim="800000"/>
              <a:headEnd/>
              <a:tailEnd/>
            </a:ln>
          </p:spPr>
          <p:txBody>
            <a:bodyPr/>
            <a:lstStyle/>
            <a:p>
              <a:pPr algn="just">
                <a:defRPr/>
              </a:pPr>
              <a:endParaRPr lang="en-US" altLang="zh-CN" sz="1600">
                <a:ln>
                  <a:solidFill>
                    <a:sysClr val="windowText" lastClr="000000"/>
                  </a:solidFill>
                </a:ln>
                <a:latin typeface="Times New Roman" pitchFamily="18" charset="0"/>
              </a:endParaRPr>
            </a:p>
            <a:p>
              <a:pPr algn="just">
                <a:defRPr/>
              </a:pPr>
              <a:r>
                <a:rPr lang="zh-CN" altLang="en-US" sz="1600">
                  <a:ln>
                    <a:solidFill>
                      <a:sysClr val="windowText" lastClr="000000"/>
                    </a:solidFill>
                  </a:ln>
                  <a:latin typeface="Times New Roman" pitchFamily="18" charset="0"/>
                </a:rPr>
                <a:t>法向向量</a:t>
              </a:r>
              <a:r>
                <a:rPr lang="en-US" altLang="zh-CN" sz="1600">
                  <a:ln>
                    <a:solidFill>
                      <a:sysClr val="windowText" lastClr="000000"/>
                    </a:solidFill>
                  </a:ln>
                  <a:latin typeface="Times New Roman" pitchFamily="18" charset="0"/>
                </a:rPr>
                <a:t>N</a:t>
              </a:r>
              <a:endParaRPr lang="en-US" altLang="zh-CN" sz="1600">
                <a:ln>
                  <a:solidFill>
                    <a:sysClr val="windowText" lastClr="000000"/>
                  </a:solidFill>
                </a:ln>
              </a:endParaRPr>
            </a:p>
          </p:txBody>
        </p:sp>
        <p:sp>
          <p:nvSpPr>
            <p:cNvPr id="66" name="Text Box 29">
              <a:extLst>
                <a:ext uri="{FF2B5EF4-FFF2-40B4-BE49-F238E27FC236}">
                  <a16:creationId xmlns:a16="http://schemas.microsoft.com/office/drawing/2014/main" id="{71A1B113-F24F-4AB9-8D08-300433A8BCD1}"/>
                </a:ext>
              </a:extLst>
            </p:cNvPr>
            <p:cNvSpPr txBox="1">
              <a:spLocks noChangeArrowheads="1"/>
            </p:cNvSpPr>
            <p:nvPr/>
          </p:nvSpPr>
          <p:spPr bwMode="auto">
            <a:xfrm>
              <a:off x="1475" y="3316"/>
              <a:ext cx="939" cy="276"/>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rPr>
                <a:t>       </a:t>
              </a:r>
            </a:p>
            <a:p>
              <a:pPr algn="just">
                <a:defRPr/>
              </a:pPr>
              <a:r>
                <a:rPr lang="en-US" altLang="zh-CN" sz="1600">
                  <a:ln>
                    <a:solidFill>
                      <a:sysClr val="windowText" lastClr="000000"/>
                    </a:solidFill>
                  </a:ln>
                  <a:latin typeface="Times New Roman" pitchFamily="18" charset="0"/>
                </a:rPr>
                <a:t>         </a:t>
              </a:r>
              <a:r>
                <a:rPr lang="zh-CN" altLang="en-US" sz="1600">
                  <a:ln>
                    <a:solidFill>
                      <a:sysClr val="windowText" lastClr="000000"/>
                    </a:solidFill>
                  </a:ln>
                  <a:latin typeface="Times New Roman" pitchFamily="18" charset="0"/>
                </a:rPr>
                <a:t>法向向量</a:t>
              </a:r>
              <a:r>
                <a:rPr lang="en-US" altLang="zh-CN" sz="1600">
                  <a:ln>
                    <a:solidFill>
                      <a:sysClr val="windowText" lastClr="000000"/>
                    </a:solidFill>
                  </a:ln>
                  <a:latin typeface="Times New Roman" pitchFamily="18" charset="0"/>
                </a:rPr>
                <a:t>N</a:t>
              </a:r>
              <a:endParaRPr lang="en-US" altLang="zh-CN" sz="1600">
                <a:ln>
                  <a:solidFill>
                    <a:sysClr val="windowText" lastClr="000000"/>
                  </a:solidFill>
                </a:ln>
              </a:endParaRPr>
            </a:p>
          </p:txBody>
        </p:sp>
        <p:sp>
          <p:nvSpPr>
            <p:cNvPr id="67" name="Text Box 30">
              <a:extLst>
                <a:ext uri="{FF2B5EF4-FFF2-40B4-BE49-F238E27FC236}">
                  <a16:creationId xmlns:a16="http://schemas.microsoft.com/office/drawing/2014/main" id="{CEE0CB5C-6CE9-4A3B-81D5-E1042731111F}"/>
                </a:ext>
              </a:extLst>
            </p:cNvPr>
            <p:cNvSpPr txBox="1">
              <a:spLocks noChangeArrowheads="1"/>
            </p:cNvSpPr>
            <p:nvPr/>
          </p:nvSpPr>
          <p:spPr bwMode="auto">
            <a:xfrm>
              <a:off x="2518" y="2247"/>
              <a:ext cx="421" cy="142"/>
            </a:xfrm>
            <a:prstGeom prst="rect">
              <a:avLst/>
            </a:prstGeom>
            <a:noFill/>
            <a:ln w="9525">
              <a:noFill/>
              <a:miter lim="800000"/>
              <a:headEnd/>
              <a:tailEnd/>
            </a:ln>
          </p:spPr>
          <p:txBody>
            <a:bodyPr wrap="none">
              <a:spAutoFit/>
            </a:bodyPr>
            <a:lstStyle/>
            <a:p>
              <a:pPr algn="just">
                <a:defRPr/>
              </a:pPr>
              <a:r>
                <a:rPr lang="en-US" altLang="zh-CN" sz="1200">
                  <a:ln>
                    <a:solidFill>
                      <a:sysClr val="windowText" lastClr="000000"/>
                    </a:solidFill>
                  </a:ln>
                </a:rPr>
                <a:t>    &lt;90°</a:t>
              </a:r>
            </a:p>
          </p:txBody>
        </p:sp>
        <p:sp>
          <p:nvSpPr>
            <p:cNvPr id="68" name="Text Box 31">
              <a:extLst>
                <a:ext uri="{FF2B5EF4-FFF2-40B4-BE49-F238E27FC236}">
                  <a16:creationId xmlns:a16="http://schemas.microsoft.com/office/drawing/2014/main" id="{127EF150-DA9D-4D44-9588-6B0585A92A95}"/>
                </a:ext>
              </a:extLst>
            </p:cNvPr>
            <p:cNvSpPr txBox="1">
              <a:spLocks noChangeArrowheads="1"/>
            </p:cNvSpPr>
            <p:nvPr/>
          </p:nvSpPr>
          <p:spPr bwMode="auto">
            <a:xfrm>
              <a:off x="2410" y="2955"/>
              <a:ext cx="421" cy="142"/>
            </a:xfrm>
            <a:prstGeom prst="rect">
              <a:avLst/>
            </a:prstGeom>
            <a:noFill/>
            <a:ln w="9525">
              <a:noFill/>
              <a:miter lim="800000"/>
              <a:headEnd/>
              <a:tailEnd/>
            </a:ln>
          </p:spPr>
          <p:txBody>
            <a:bodyPr wrap="none">
              <a:spAutoFit/>
            </a:bodyPr>
            <a:lstStyle/>
            <a:p>
              <a:pPr algn="just">
                <a:defRPr/>
              </a:pPr>
              <a:r>
                <a:rPr lang="en-US" altLang="zh-CN" sz="1200">
                  <a:ln>
                    <a:solidFill>
                      <a:sysClr val="windowText" lastClr="000000"/>
                    </a:solidFill>
                  </a:ln>
                </a:rPr>
                <a:t>    &lt;90</a:t>
              </a:r>
              <a:r>
                <a:rPr lang="en-US" altLang="zh-CN" sz="1200">
                  <a:ln>
                    <a:solidFill>
                      <a:sysClr val="windowText" lastClr="000000"/>
                    </a:solidFill>
                  </a:ln>
                  <a:latin typeface="宋体" pitchFamily="2" charset="-122"/>
                </a:rPr>
                <a:t>°</a:t>
              </a:r>
            </a:p>
          </p:txBody>
        </p:sp>
        <p:sp>
          <p:nvSpPr>
            <p:cNvPr id="69" name="Text Box 32">
              <a:extLst>
                <a:ext uri="{FF2B5EF4-FFF2-40B4-BE49-F238E27FC236}">
                  <a16:creationId xmlns:a16="http://schemas.microsoft.com/office/drawing/2014/main" id="{23154939-BFEA-4C12-A7AB-C61B853FD59B}"/>
                </a:ext>
              </a:extLst>
            </p:cNvPr>
            <p:cNvSpPr txBox="1">
              <a:spLocks noChangeArrowheads="1"/>
            </p:cNvSpPr>
            <p:nvPr/>
          </p:nvSpPr>
          <p:spPr bwMode="auto">
            <a:xfrm>
              <a:off x="3169" y="2667"/>
              <a:ext cx="101" cy="190"/>
            </a:xfrm>
            <a:prstGeom prst="rect">
              <a:avLst/>
            </a:prstGeom>
            <a:noFill/>
            <a:ln w="9525">
              <a:noFill/>
              <a:miter lim="800000"/>
              <a:headEnd/>
              <a:tailEnd/>
            </a:ln>
          </p:spPr>
          <p:txBody>
            <a:bodyPr wrap="none">
              <a:spAutoFit/>
            </a:bodyPr>
            <a:lstStyle/>
            <a:p>
              <a:pPr algn="just">
                <a:defRPr/>
              </a:pPr>
              <a:endParaRPr lang="zh-CN" altLang="zh-CN">
                <a:ln>
                  <a:solidFill>
                    <a:sysClr val="windowText" lastClr="000000"/>
                  </a:solidFill>
                </a:ln>
              </a:endParaRPr>
            </a:p>
          </p:txBody>
        </p:sp>
        <p:sp>
          <p:nvSpPr>
            <p:cNvPr id="70" name="Text Box 33">
              <a:extLst>
                <a:ext uri="{FF2B5EF4-FFF2-40B4-BE49-F238E27FC236}">
                  <a16:creationId xmlns:a16="http://schemas.microsoft.com/office/drawing/2014/main" id="{AE0ED8F3-545A-4F8F-BE9A-B79A4F98E3F1}"/>
                </a:ext>
              </a:extLst>
            </p:cNvPr>
            <p:cNvSpPr txBox="1">
              <a:spLocks noChangeArrowheads="1"/>
            </p:cNvSpPr>
            <p:nvPr/>
          </p:nvSpPr>
          <p:spPr bwMode="auto">
            <a:xfrm>
              <a:off x="2810" y="3082"/>
              <a:ext cx="530" cy="268"/>
            </a:xfrm>
            <a:prstGeom prst="rect">
              <a:avLst/>
            </a:prstGeom>
            <a:noFill/>
            <a:ln w="9525">
              <a:noFill/>
              <a:miter lim="800000"/>
              <a:headEnd/>
              <a:tailEnd/>
            </a:ln>
          </p:spPr>
          <p:txBody>
            <a:bodyPr/>
            <a:lstStyle/>
            <a:p>
              <a:pPr algn="just">
                <a:defRPr/>
              </a:pPr>
              <a:r>
                <a:rPr lang="zh-CN" altLang="en-US" sz="1400">
                  <a:ln>
                    <a:solidFill>
                      <a:sysClr val="windowText" lastClr="000000"/>
                    </a:solidFill>
                  </a:ln>
                  <a:latin typeface="Times New Roman" pitchFamily="18" charset="0"/>
                </a:rPr>
                <a:t>可见</a:t>
              </a:r>
              <a:endParaRPr lang="zh-CN" altLang="en-US" sz="1400">
                <a:ln>
                  <a:solidFill>
                    <a:sysClr val="windowText" lastClr="000000"/>
                  </a:solidFill>
                </a:ln>
              </a:endParaRPr>
            </a:p>
          </p:txBody>
        </p:sp>
        <p:sp>
          <p:nvSpPr>
            <p:cNvPr id="71" name="Text Box 34">
              <a:extLst>
                <a:ext uri="{FF2B5EF4-FFF2-40B4-BE49-F238E27FC236}">
                  <a16:creationId xmlns:a16="http://schemas.microsoft.com/office/drawing/2014/main" id="{6A060259-70C6-420E-B150-FC008B89DD3A}"/>
                </a:ext>
              </a:extLst>
            </p:cNvPr>
            <p:cNvSpPr txBox="1">
              <a:spLocks noChangeArrowheads="1"/>
            </p:cNvSpPr>
            <p:nvPr/>
          </p:nvSpPr>
          <p:spPr bwMode="auto">
            <a:xfrm>
              <a:off x="2920" y="2431"/>
              <a:ext cx="616" cy="240"/>
            </a:xfrm>
            <a:prstGeom prst="rect">
              <a:avLst/>
            </a:prstGeom>
            <a:noFill/>
            <a:ln w="9525">
              <a:noFill/>
              <a:miter lim="800000"/>
              <a:headEnd/>
              <a:tailEnd/>
            </a:ln>
          </p:spPr>
          <p:txBody>
            <a:bodyPr/>
            <a:lstStyle/>
            <a:p>
              <a:pPr algn="just">
                <a:defRPr/>
              </a:pPr>
              <a:endParaRPr lang="en-US" altLang="zh-CN" sz="1400">
                <a:ln>
                  <a:solidFill>
                    <a:sysClr val="windowText" lastClr="000000"/>
                  </a:solidFill>
                </a:ln>
                <a:latin typeface="Times New Roman" pitchFamily="18" charset="0"/>
              </a:endParaRPr>
            </a:p>
            <a:p>
              <a:pPr algn="just">
                <a:defRPr/>
              </a:pPr>
              <a:r>
                <a:rPr lang="zh-CN" altLang="en-US" sz="1400">
                  <a:ln>
                    <a:solidFill>
                      <a:sysClr val="windowText" lastClr="000000"/>
                    </a:solidFill>
                  </a:ln>
                  <a:latin typeface="Times New Roman" pitchFamily="18" charset="0"/>
                </a:rPr>
                <a:t>可见</a:t>
              </a:r>
              <a:endParaRPr lang="zh-CN" altLang="en-US" sz="1400">
                <a:ln>
                  <a:solidFill>
                    <a:sysClr val="windowText" lastClr="000000"/>
                  </a:solidFill>
                </a:ln>
              </a:endParaRPr>
            </a:p>
          </p:txBody>
        </p:sp>
        <p:sp>
          <p:nvSpPr>
            <p:cNvPr id="72" name="Text Box 35">
              <a:extLst>
                <a:ext uri="{FF2B5EF4-FFF2-40B4-BE49-F238E27FC236}">
                  <a16:creationId xmlns:a16="http://schemas.microsoft.com/office/drawing/2014/main" id="{742EA029-8F28-4DC8-801C-2CFBD5632BE8}"/>
                </a:ext>
              </a:extLst>
            </p:cNvPr>
            <p:cNvSpPr txBox="1">
              <a:spLocks noChangeArrowheads="1"/>
            </p:cNvSpPr>
            <p:nvPr/>
          </p:nvSpPr>
          <p:spPr bwMode="auto">
            <a:xfrm>
              <a:off x="3257" y="3011"/>
              <a:ext cx="707" cy="262"/>
            </a:xfrm>
            <a:prstGeom prst="rect">
              <a:avLst/>
            </a:prstGeom>
            <a:noFill/>
            <a:ln w="9525">
              <a:noFill/>
              <a:miter lim="800000"/>
              <a:headEnd/>
              <a:tailEnd/>
            </a:ln>
          </p:spPr>
          <p:txBody>
            <a:bodyPr/>
            <a:lstStyle/>
            <a:p>
              <a:pPr algn="just">
                <a:defRPr/>
              </a:pPr>
              <a:r>
                <a:rPr lang="zh-CN" altLang="en-US" sz="1400">
                  <a:ln>
                    <a:solidFill>
                      <a:sysClr val="windowText" lastClr="000000"/>
                    </a:solidFill>
                  </a:ln>
                  <a:latin typeface="Times New Roman" pitchFamily="18" charset="0"/>
                </a:rPr>
                <a:t>不可见</a:t>
              </a:r>
              <a:endParaRPr lang="zh-CN" altLang="en-US" sz="1400">
                <a:ln>
                  <a:solidFill>
                    <a:sysClr val="windowText" lastClr="000000"/>
                  </a:solidFill>
                </a:ln>
              </a:endParaRPr>
            </a:p>
          </p:txBody>
        </p:sp>
        <p:sp>
          <p:nvSpPr>
            <p:cNvPr id="73" name="Text Box 36">
              <a:extLst>
                <a:ext uri="{FF2B5EF4-FFF2-40B4-BE49-F238E27FC236}">
                  <a16:creationId xmlns:a16="http://schemas.microsoft.com/office/drawing/2014/main" id="{931CC961-7252-454A-9959-DDAEAF8102DA}"/>
                </a:ext>
              </a:extLst>
            </p:cNvPr>
            <p:cNvSpPr txBox="1">
              <a:spLocks noChangeArrowheads="1"/>
            </p:cNvSpPr>
            <p:nvPr/>
          </p:nvSpPr>
          <p:spPr bwMode="auto">
            <a:xfrm>
              <a:off x="3207" y="2692"/>
              <a:ext cx="351" cy="142"/>
            </a:xfrm>
            <a:prstGeom prst="rect">
              <a:avLst/>
            </a:prstGeom>
            <a:noFill/>
            <a:ln w="9525">
              <a:noFill/>
              <a:miter lim="800000"/>
              <a:headEnd/>
              <a:tailEnd/>
            </a:ln>
          </p:spPr>
          <p:txBody>
            <a:bodyPr wrap="none">
              <a:spAutoFit/>
            </a:bodyPr>
            <a:lstStyle/>
            <a:p>
              <a:pPr algn="just">
                <a:defRPr/>
              </a:pPr>
              <a:r>
                <a:rPr lang="en-US" altLang="zh-CN" sz="1200">
                  <a:ln>
                    <a:solidFill>
                      <a:sysClr val="windowText" lastClr="000000"/>
                    </a:solidFill>
                  </a:ln>
                </a:rPr>
                <a:t> &gt;90°</a:t>
              </a:r>
            </a:p>
          </p:txBody>
        </p:sp>
      </p:grpSp>
    </p:spTree>
    <p:extLst>
      <p:ext uri="{BB962C8B-B14F-4D97-AF65-F5344CB8AC3E}">
        <p14:creationId xmlns:p14="http://schemas.microsoft.com/office/powerpoint/2010/main" val="36402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如果考虑全局光照呢？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51A7F2AC-00FE-462C-932A-1C27BBB34051}"/>
              </a:ext>
            </a:extLst>
          </p:cNvPr>
          <p:cNvPicPr>
            <a:picLocks noChangeAspect="1"/>
          </p:cNvPicPr>
          <p:nvPr/>
        </p:nvPicPr>
        <p:blipFill>
          <a:blip r:embed="rId4"/>
          <a:stretch>
            <a:fillRect/>
          </a:stretch>
        </p:blipFill>
        <p:spPr>
          <a:xfrm>
            <a:off x="1735801" y="2194300"/>
            <a:ext cx="7370556" cy="3114128"/>
          </a:xfrm>
          <a:prstGeom prst="rect">
            <a:avLst/>
          </a:prstGeom>
        </p:spPr>
      </p:pic>
    </p:spTree>
    <p:extLst>
      <p:ext uri="{BB962C8B-B14F-4D97-AF65-F5344CB8AC3E}">
        <p14:creationId xmlns:p14="http://schemas.microsoft.com/office/powerpoint/2010/main" val="27441133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如果考虑全局光照呢？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7AAB3C1-C7E5-48FA-8A43-48B8C20C6198}"/>
              </a:ext>
            </a:extLst>
          </p:cNvPr>
          <p:cNvPicPr>
            <a:picLocks noChangeAspect="1"/>
          </p:cNvPicPr>
          <p:nvPr/>
        </p:nvPicPr>
        <p:blipFill>
          <a:blip r:embed="rId4"/>
          <a:stretch>
            <a:fillRect/>
          </a:stretch>
        </p:blipFill>
        <p:spPr>
          <a:xfrm>
            <a:off x="1478279" y="2232004"/>
            <a:ext cx="6535189" cy="3699384"/>
          </a:xfrm>
          <a:prstGeom prst="rect">
            <a:avLst/>
          </a:prstGeom>
        </p:spPr>
      </p:pic>
    </p:spTree>
    <p:extLst>
      <p:ext uri="{BB962C8B-B14F-4D97-AF65-F5344CB8AC3E}">
        <p14:creationId xmlns:p14="http://schemas.microsoft.com/office/powerpoint/2010/main" val="33298501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N</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的取值？</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837AF39-94DC-4FC3-A63A-589D010820E9}"/>
              </a:ext>
            </a:extLst>
          </p:cNvPr>
          <p:cNvPicPr>
            <a:picLocks noChangeAspect="1"/>
          </p:cNvPicPr>
          <p:nvPr/>
        </p:nvPicPr>
        <p:blipFill>
          <a:blip r:embed="rId4"/>
          <a:stretch>
            <a:fillRect/>
          </a:stretch>
        </p:blipFill>
        <p:spPr>
          <a:xfrm>
            <a:off x="1886036" y="2238224"/>
            <a:ext cx="7346206" cy="3376353"/>
          </a:xfrm>
          <a:prstGeom prst="rect">
            <a:avLst/>
          </a:prstGeom>
        </p:spPr>
      </p:pic>
    </p:spTree>
    <p:extLst>
      <p:ext uri="{BB962C8B-B14F-4D97-AF65-F5344CB8AC3E}">
        <p14:creationId xmlns:p14="http://schemas.microsoft.com/office/powerpoint/2010/main" val="41517499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N=1</a:t>
            </a:r>
          </a:p>
        </p:txBody>
      </p:sp>
      <p:pic>
        <p:nvPicPr>
          <p:cNvPr id="3" name="图片 2">
            <a:extLst>
              <a:ext uri="{FF2B5EF4-FFF2-40B4-BE49-F238E27FC236}">
                <a16:creationId xmlns:a16="http://schemas.microsoft.com/office/drawing/2014/main" id="{F4D28E74-B619-4256-8707-B52B5A4B5C6E}"/>
              </a:ext>
            </a:extLst>
          </p:cNvPr>
          <p:cNvPicPr>
            <a:picLocks noChangeAspect="1"/>
          </p:cNvPicPr>
          <p:nvPr/>
        </p:nvPicPr>
        <p:blipFill>
          <a:blip r:embed="rId4"/>
          <a:stretch>
            <a:fillRect/>
          </a:stretch>
        </p:blipFill>
        <p:spPr>
          <a:xfrm>
            <a:off x="1385108" y="2226219"/>
            <a:ext cx="7919606" cy="3167842"/>
          </a:xfrm>
          <a:prstGeom prst="rect">
            <a:avLst/>
          </a:prstGeom>
        </p:spPr>
      </p:pic>
    </p:spTree>
    <p:extLst>
      <p:ext uri="{BB962C8B-B14F-4D97-AF65-F5344CB8AC3E}">
        <p14:creationId xmlns:p14="http://schemas.microsoft.com/office/powerpoint/2010/main" val="7798615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通过每一像素，追踪更多光线，求平均的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p>
        </p:txBody>
      </p:sp>
      <p:pic>
        <p:nvPicPr>
          <p:cNvPr id="2" name="图片 1">
            <a:extLst>
              <a:ext uri="{FF2B5EF4-FFF2-40B4-BE49-F238E27FC236}">
                <a16:creationId xmlns:a16="http://schemas.microsoft.com/office/drawing/2014/main" id="{8E055105-28B8-4D0A-9755-AB3AD1E12B5C}"/>
              </a:ext>
            </a:extLst>
          </p:cNvPr>
          <p:cNvPicPr>
            <a:picLocks noChangeAspect="1"/>
          </p:cNvPicPr>
          <p:nvPr/>
        </p:nvPicPr>
        <p:blipFill>
          <a:blip r:embed="rId4"/>
          <a:stretch>
            <a:fillRect/>
          </a:stretch>
        </p:blipFill>
        <p:spPr>
          <a:xfrm>
            <a:off x="1452089" y="2289816"/>
            <a:ext cx="7370180" cy="3061933"/>
          </a:xfrm>
          <a:prstGeom prst="rect">
            <a:avLst/>
          </a:prstGeom>
        </p:spPr>
      </p:pic>
    </p:spTree>
    <p:extLst>
      <p:ext uri="{BB962C8B-B14F-4D97-AF65-F5344CB8AC3E}">
        <p14:creationId xmlns:p14="http://schemas.microsoft.com/office/powerpoint/2010/main" val="2448505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类似光线投射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FA40BD6-8C95-4587-A07C-A0241E390373}"/>
              </a:ext>
            </a:extLst>
          </p:cNvPr>
          <p:cNvPicPr>
            <a:picLocks noChangeAspect="1"/>
          </p:cNvPicPr>
          <p:nvPr/>
        </p:nvPicPr>
        <p:blipFill>
          <a:blip r:embed="rId4"/>
          <a:stretch>
            <a:fillRect/>
          </a:stretch>
        </p:blipFill>
        <p:spPr>
          <a:xfrm>
            <a:off x="1377219" y="2289816"/>
            <a:ext cx="7808685" cy="3089150"/>
          </a:xfrm>
          <a:prstGeom prst="rect">
            <a:avLst/>
          </a:prstGeom>
        </p:spPr>
      </p:pic>
    </p:spTree>
    <p:extLst>
      <p:ext uri="{BB962C8B-B14F-4D97-AF65-F5344CB8AC3E}">
        <p14:creationId xmlns:p14="http://schemas.microsoft.com/office/powerpoint/2010/main" val="18347096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递归程序何时停止？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4D28E74-B619-4256-8707-B52B5A4B5C6E}"/>
              </a:ext>
            </a:extLst>
          </p:cNvPr>
          <p:cNvPicPr>
            <a:picLocks noChangeAspect="1"/>
          </p:cNvPicPr>
          <p:nvPr/>
        </p:nvPicPr>
        <p:blipFill>
          <a:blip r:embed="rId4"/>
          <a:stretch>
            <a:fillRect/>
          </a:stretch>
        </p:blipFill>
        <p:spPr>
          <a:xfrm>
            <a:off x="1385108" y="2226219"/>
            <a:ext cx="7919606" cy="3167842"/>
          </a:xfrm>
          <a:prstGeom prst="rect">
            <a:avLst/>
          </a:prstGeom>
        </p:spPr>
      </p:pic>
      <p:sp>
        <p:nvSpPr>
          <p:cNvPr id="2" name="文本框 1">
            <a:extLst>
              <a:ext uri="{FF2B5EF4-FFF2-40B4-BE49-F238E27FC236}">
                <a16:creationId xmlns:a16="http://schemas.microsoft.com/office/drawing/2014/main" id="{1077758F-3944-4F0E-AFD9-58783E753837}"/>
              </a:ext>
            </a:extLst>
          </p:cNvPr>
          <p:cNvSpPr txBox="1"/>
          <p:nvPr/>
        </p:nvSpPr>
        <p:spPr>
          <a:xfrm>
            <a:off x="3515612" y="168113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BAA7EB2A-3300-4D4F-A1D4-EEA13A103369}"/>
              </a:ext>
            </a:extLst>
          </p:cNvPr>
          <p:cNvSpPr/>
          <p:nvPr/>
        </p:nvSpPr>
        <p:spPr>
          <a:xfrm>
            <a:off x="4400171" y="1593234"/>
            <a:ext cx="6096000" cy="646331"/>
          </a:xfrm>
          <a:prstGeom prst="rect">
            <a:avLst/>
          </a:prstGeom>
        </p:spPr>
        <p:txBody>
          <a:bodyPr>
            <a:spAutoFit/>
          </a:bodyPr>
          <a:lstStyle/>
          <a:p>
            <a:r>
              <a:rPr lang="en-US" b="1" dirty="0">
                <a:solidFill>
                  <a:srgbClr val="FF0000"/>
                </a:solidFill>
                <a:latin typeface="Avenir-Book"/>
              </a:rPr>
              <a:t>Cutting #bounces == cutting energy!</a:t>
            </a:r>
            <a:r>
              <a:rPr lang="en-US" b="1" dirty="0">
                <a:solidFill>
                  <a:srgbClr val="FF0000"/>
                </a:solidFill>
              </a:rPr>
              <a:t> </a:t>
            </a:r>
            <a:br>
              <a:rPr lang="en-US" b="1" dirty="0">
                <a:solidFill>
                  <a:srgbClr val="FF0000"/>
                </a:solidFill>
              </a:rPr>
            </a:br>
            <a:endParaRPr lang="en-US" b="1" dirty="0">
              <a:solidFill>
                <a:srgbClr val="FF0000"/>
              </a:solidFill>
            </a:endParaRPr>
          </a:p>
        </p:txBody>
      </p:sp>
    </p:spTree>
    <p:extLst>
      <p:ext uri="{BB962C8B-B14F-4D97-AF65-F5344CB8AC3E}">
        <p14:creationId xmlns:p14="http://schemas.microsoft.com/office/powerpoint/2010/main" val="55082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俄罗斯轮盘赌</a:t>
            </a:r>
            <a:r>
              <a:rPr lang="en-US" sz="2400" kern="100" dirty="0">
                <a:latin typeface="楷体" panose="02010609060101010101" pitchFamily="49" charset="-122"/>
                <a:ea typeface="楷体" panose="02010609060101010101" pitchFamily="49" charset="-122"/>
                <a:cs typeface="Times New Roman" panose="02020603050405020304" pitchFamily="18" charset="0"/>
              </a:rPr>
              <a:t>Russian Roulette (RR)</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F273DA9A-2ED1-4609-A84C-43355812F95F}"/>
              </a:ext>
            </a:extLst>
          </p:cNvPr>
          <p:cNvPicPr>
            <a:picLocks noChangeAspect="1"/>
          </p:cNvPicPr>
          <p:nvPr/>
        </p:nvPicPr>
        <p:blipFill>
          <a:blip r:embed="rId4"/>
          <a:stretch>
            <a:fillRect/>
          </a:stretch>
        </p:blipFill>
        <p:spPr>
          <a:xfrm>
            <a:off x="1521278" y="2238224"/>
            <a:ext cx="7581900" cy="3762375"/>
          </a:xfrm>
          <a:prstGeom prst="rect">
            <a:avLst/>
          </a:prstGeom>
        </p:spPr>
      </p:pic>
    </p:spTree>
    <p:extLst>
      <p:ext uri="{BB962C8B-B14F-4D97-AF65-F5344CB8AC3E}">
        <p14:creationId xmlns:p14="http://schemas.microsoft.com/office/powerpoint/2010/main" val="6447236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俄罗斯轮盘赌</a:t>
            </a:r>
            <a:r>
              <a:rPr lang="en-US" sz="2400" kern="100" dirty="0">
                <a:latin typeface="楷体" panose="02010609060101010101" pitchFamily="49" charset="-122"/>
                <a:ea typeface="楷体" panose="02010609060101010101" pitchFamily="49" charset="-122"/>
                <a:cs typeface="Times New Roman" panose="02020603050405020304" pitchFamily="18" charset="0"/>
              </a:rPr>
              <a:t>Russian Roulette (RR)</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3619E420-81C3-4319-9AD4-246698EDF677}"/>
              </a:ext>
            </a:extLst>
          </p:cNvPr>
          <p:cNvPicPr>
            <a:picLocks noChangeAspect="1"/>
          </p:cNvPicPr>
          <p:nvPr/>
        </p:nvPicPr>
        <p:blipFill>
          <a:blip r:embed="rId4"/>
          <a:stretch>
            <a:fillRect/>
          </a:stretch>
        </p:blipFill>
        <p:spPr>
          <a:xfrm>
            <a:off x="1152846" y="2289962"/>
            <a:ext cx="7001530" cy="3668037"/>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4271006B-EE85-4884-A48C-E6023E834A34}"/>
                  </a:ext>
                </a:extLst>
              </p:cNvPr>
              <p:cNvSpPr txBox="1"/>
              <p:nvPr/>
            </p:nvSpPr>
            <p:spPr>
              <a:xfrm>
                <a:off x="7455158" y="3816203"/>
                <a:ext cx="4152123" cy="615553"/>
              </a:xfrm>
              <a:prstGeom prst="rect">
                <a:avLst/>
              </a:prstGeom>
              <a:ln/>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r>
                  <a:rPr lang="zh-CN" altLang="en-US" sz="2000" b="1" dirty="0"/>
                  <a:t>  期望：</a:t>
                </a:r>
                <a:endParaRPr lang="en-US" altLang="zh-CN" sz="2000" b="1" i="1" dirty="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rPr>
                        <m:t>𝑬</m:t>
                      </m:r>
                      <m:r>
                        <a:rPr lang="en-US" altLang="zh-CN" sz="2000" b="1" i="1" smtClean="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𝐏</m:t>
                      </m:r>
                      <m:r>
                        <a:rPr lang="en-US" altLang="zh-CN" sz="2000" b="1" i="0" smtClean="0">
                          <a:solidFill>
                            <a:schemeClr val="tx1"/>
                          </a:solidFill>
                          <a:latin typeface="Cambria Math" panose="02040503050406030204" pitchFamily="18" charset="0"/>
                        </a:rPr>
                        <m:t>∗</m:t>
                      </m:r>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𝑳</m:t>
                          </m:r>
                        </m:e>
                        <m:sub>
                          <m:r>
                            <a:rPr lang="en-US" sz="2000" b="1" i="1" smtClean="0">
                              <a:solidFill>
                                <a:srgbClr val="FF0000"/>
                              </a:solidFill>
                              <a:latin typeface="Cambria Math" panose="02040503050406030204" pitchFamily="18" charset="0"/>
                            </a:rPr>
                            <m:t>𝒐</m:t>
                          </m:r>
                        </m:sub>
                      </m:sSub>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𝑷</m:t>
                      </m:r>
                      <m:r>
                        <a:rPr lang="en-US" sz="2000" b="1" i="1" smtClean="0">
                          <a:solidFill>
                            <a:srgbClr val="FF0000"/>
                          </a:solidFill>
                          <a:latin typeface="Cambria Math" panose="02040503050406030204" pitchFamily="18" charset="0"/>
                        </a:rPr>
                        <m:t>)+(</m:t>
                      </m:r>
                      <m:r>
                        <a:rPr lang="en-US"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𝑷</m:t>
                      </m:r>
                      <m:r>
                        <a:rPr lang="en-US" sz="2000" b="1" i="1" smtClean="0">
                          <a:solidFill>
                            <a:schemeClr val="tx1"/>
                          </a:solidFill>
                          <a:latin typeface="Cambria Math" panose="02040503050406030204" pitchFamily="18" charset="0"/>
                        </a:rPr>
                        <m:t>)∗</m:t>
                      </m:r>
                      <m:r>
                        <a:rPr lang="en-US" sz="2000" b="1" i="1" smtClean="0">
                          <a:solidFill>
                            <a:srgbClr val="FF0000"/>
                          </a:solidFill>
                          <a:latin typeface="Cambria Math" panose="02040503050406030204" pitchFamily="18" charset="0"/>
                        </a:rPr>
                        <m:t>𝟎</m:t>
                      </m:r>
                      <m:r>
                        <a:rPr lang="en-US" sz="2000" b="1"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𝑳</m:t>
                          </m:r>
                        </m:e>
                        <m:sub>
                          <m:r>
                            <a:rPr lang="en-US" sz="2000" b="1" i="1">
                              <a:solidFill>
                                <a:schemeClr val="tx1"/>
                              </a:solidFill>
                              <a:latin typeface="Cambria Math" panose="02040503050406030204" pitchFamily="18" charset="0"/>
                            </a:rPr>
                            <m:t>𝒐</m:t>
                          </m:r>
                        </m:sub>
                      </m:sSub>
                    </m:oMath>
                  </m:oMathPara>
                </a14:m>
                <a:endParaRPr lang="en-US" sz="2000" b="1" dirty="0">
                  <a:solidFill>
                    <a:schemeClr val="tx1"/>
                  </a:solidFill>
                </a:endParaRPr>
              </a:p>
            </p:txBody>
          </p:sp>
        </mc:Choice>
        <mc:Fallback>
          <p:sp>
            <p:nvSpPr>
              <p:cNvPr id="2" name="文本框 1">
                <a:extLst>
                  <a:ext uri="{FF2B5EF4-FFF2-40B4-BE49-F238E27FC236}">
                    <a16:creationId xmlns:a16="http://schemas.microsoft.com/office/drawing/2014/main" id="{4271006B-EE85-4884-A48C-E6023E834A34}"/>
                  </a:ext>
                </a:extLst>
              </p:cNvPr>
              <p:cNvSpPr txBox="1">
                <a:spLocks noRot="1" noChangeAspect="1" noMove="1" noResize="1" noEditPoints="1" noAdjustHandles="1" noChangeArrowheads="1" noChangeShapeType="1" noTextEdit="1"/>
              </p:cNvSpPr>
              <p:nvPr/>
            </p:nvSpPr>
            <p:spPr>
              <a:xfrm>
                <a:off x="7455158" y="3816203"/>
                <a:ext cx="4152123" cy="615553"/>
              </a:xfrm>
              <a:prstGeom prst="rect">
                <a:avLst/>
              </a:prstGeom>
              <a:blipFill>
                <a:blip r:embed="rId5"/>
                <a:stretch>
                  <a:fillRect l="-440" t="-12745" b="-15686"/>
                </a:stretch>
              </a:blipFill>
              <a:ln/>
            </p:spPr>
            <p:txBody>
              <a:bodyPr/>
              <a:lstStyle/>
              <a:p>
                <a:r>
                  <a:rPr lang="en-US">
                    <a:noFill/>
                  </a:rPr>
                  <a:t> </a:t>
                </a:r>
              </a:p>
            </p:txBody>
          </p:sp>
        </mc:Fallback>
      </mc:AlternateContent>
    </p:spTree>
    <p:extLst>
      <p:ext uri="{BB962C8B-B14F-4D97-AF65-F5344CB8AC3E}">
        <p14:creationId xmlns:p14="http://schemas.microsoft.com/office/powerpoint/2010/main" val="32786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83F710-EB1F-4FDF-A6E0-13FA3C737BE0}"/>
              </a:ext>
            </a:extLst>
          </p:cNvPr>
          <p:cNvPicPr>
            <a:picLocks noChangeAspect="1"/>
          </p:cNvPicPr>
          <p:nvPr/>
        </p:nvPicPr>
        <p:blipFill>
          <a:blip r:embed="rId3"/>
          <a:stretch>
            <a:fillRect/>
          </a:stretch>
        </p:blipFill>
        <p:spPr>
          <a:xfrm>
            <a:off x="1321156" y="2060899"/>
            <a:ext cx="9363075" cy="42291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路径追踪（</a:t>
            </a:r>
            <a:r>
              <a:rPr lang="en-US" altLang="zh-CN" sz="3600" b="1" dirty="0">
                <a:latin typeface="楷体" panose="02010609060101010101" pitchFamily="49" charset="-122"/>
                <a:ea typeface="楷体" panose="02010609060101010101" pitchFamily="49" charset="-122"/>
              </a:rPr>
              <a:t>Path Tracing</a:t>
            </a:r>
            <a:r>
              <a:rPr lang="zh-CN" altLang="en-US" sz="3600" b="1" dirty="0">
                <a:latin typeface="楷体" panose="02010609060101010101" pitchFamily="49" charset="-122"/>
                <a:ea typeface="楷体" panose="02010609060101010101" pitchFamily="49" charset="-122"/>
              </a:rPr>
              <a:t>）</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正确！效率？</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439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画家算法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99175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1972</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b="1" kern="100" dirty="0" err="1">
                <a:latin typeface="楷体" panose="02010609060101010101" pitchFamily="49" charset="-122"/>
                <a:ea typeface="楷体" panose="02010609060101010101" pitchFamily="49" charset="-122"/>
                <a:cs typeface="Times New Roman" panose="02020603050405020304" pitchFamily="18" charset="0"/>
              </a:rPr>
              <a:t>M.E.Newell</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受画家由远至近作画的启发</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景物空间消隐算法</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基本思想</a:t>
            </a:r>
          </a:p>
          <a:p>
            <a:pPr marL="342900" indent="-342900" algn="just">
              <a:lnSpc>
                <a:spcPct val="150000"/>
              </a:lnSpc>
              <a:buFont typeface="Wingdings" panose="05000000000000000000" pitchFamily="2" charset="2"/>
              <a:buChar char="ü"/>
            </a:pP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对场景中的多边形按深度进行排序，形成深度优先级队列</a:t>
            </a:r>
            <a:endParaRPr lang="en-US" altLang="zh-CN" sz="20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按从远到近的顺序显示多边形</a:t>
            </a:r>
            <a:endParaRPr lang="en-US" altLang="zh-CN" sz="2000" b="1"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3" name="AutoShape 4">
            <a:extLst>
              <a:ext uri="{FF2B5EF4-FFF2-40B4-BE49-F238E27FC236}">
                <a16:creationId xmlns:a16="http://schemas.microsoft.com/office/drawing/2014/main" id="{6C215BBD-94C1-4539-B533-6600388009A0}"/>
              </a:ext>
            </a:extLst>
          </p:cNvPr>
          <p:cNvSpPr>
            <a:spLocks noChangeArrowheads="1"/>
          </p:cNvSpPr>
          <p:nvPr/>
        </p:nvSpPr>
        <p:spPr bwMode="auto">
          <a:xfrm>
            <a:off x="8866273" y="1080923"/>
            <a:ext cx="914400" cy="914400"/>
          </a:xfrm>
          <a:prstGeom prst="sun">
            <a:avLst>
              <a:gd name="adj" fmla="val 25000"/>
            </a:avLst>
          </a:prstGeom>
          <a:solidFill>
            <a:srgbClr val="FF0000"/>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5">
            <a:extLst>
              <a:ext uri="{FF2B5EF4-FFF2-40B4-BE49-F238E27FC236}">
                <a16:creationId xmlns:a16="http://schemas.microsoft.com/office/drawing/2014/main" id="{2E14B0CD-8B13-42A6-859E-452217ECF840}"/>
              </a:ext>
            </a:extLst>
          </p:cNvPr>
          <p:cNvSpPr>
            <a:spLocks/>
          </p:cNvSpPr>
          <p:nvPr/>
        </p:nvSpPr>
        <p:spPr bwMode="auto">
          <a:xfrm>
            <a:off x="5818273" y="1309523"/>
            <a:ext cx="5791200" cy="2286000"/>
          </a:xfrm>
          <a:custGeom>
            <a:avLst/>
            <a:gdLst>
              <a:gd name="T0" fmla="*/ 640 w 5232"/>
              <a:gd name="T1" fmla="*/ 2464 h 2536"/>
              <a:gd name="T2" fmla="*/ 928 w 5232"/>
              <a:gd name="T3" fmla="*/ 1648 h 2536"/>
              <a:gd name="T4" fmla="*/ 1648 w 5232"/>
              <a:gd name="T5" fmla="*/ 1792 h 2536"/>
              <a:gd name="T6" fmla="*/ 1936 w 5232"/>
              <a:gd name="T7" fmla="*/ 1072 h 2536"/>
              <a:gd name="T8" fmla="*/ 2320 w 5232"/>
              <a:gd name="T9" fmla="*/ 832 h 2536"/>
              <a:gd name="T10" fmla="*/ 2752 w 5232"/>
              <a:gd name="T11" fmla="*/ 1408 h 2536"/>
              <a:gd name="T12" fmla="*/ 3424 w 5232"/>
              <a:gd name="T13" fmla="*/ 112 h 2536"/>
              <a:gd name="T14" fmla="*/ 4768 w 5232"/>
              <a:gd name="T15" fmla="*/ 2080 h 2536"/>
              <a:gd name="T16" fmla="*/ 640 w 5232"/>
              <a:gd name="T17" fmla="*/ 2464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32"/>
              <a:gd name="T28" fmla="*/ 0 h 2536"/>
              <a:gd name="T29" fmla="*/ 5232 w 5232"/>
              <a:gd name="T30" fmla="*/ 2536 h 2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32" h="2536">
                <a:moveTo>
                  <a:pt x="640" y="2464"/>
                </a:moveTo>
                <a:cubicBezTo>
                  <a:pt x="0" y="2392"/>
                  <a:pt x="760" y="1760"/>
                  <a:pt x="928" y="1648"/>
                </a:cubicBezTo>
                <a:cubicBezTo>
                  <a:pt x="1096" y="1536"/>
                  <a:pt x="1480" y="1888"/>
                  <a:pt x="1648" y="1792"/>
                </a:cubicBezTo>
                <a:cubicBezTo>
                  <a:pt x="1816" y="1696"/>
                  <a:pt x="1824" y="1232"/>
                  <a:pt x="1936" y="1072"/>
                </a:cubicBezTo>
                <a:cubicBezTo>
                  <a:pt x="2048" y="912"/>
                  <a:pt x="2184" y="776"/>
                  <a:pt x="2320" y="832"/>
                </a:cubicBezTo>
                <a:cubicBezTo>
                  <a:pt x="2456" y="888"/>
                  <a:pt x="2568" y="1528"/>
                  <a:pt x="2752" y="1408"/>
                </a:cubicBezTo>
                <a:cubicBezTo>
                  <a:pt x="2936" y="1288"/>
                  <a:pt x="3088" y="0"/>
                  <a:pt x="3424" y="112"/>
                </a:cubicBezTo>
                <a:cubicBezTo>
                  <a:pt x="3760" y="224"/>
                  <a:pt x="5232" y="1688"/>
                  <a:pt x="4768" y="2080"/>
                </a:cubicBezTo>
                <a:cubicBezTo>
                  <a:pt x="4304" y="2472"/>
                  <a:pt x="1280" y="2536"/>
                  <a:pt x="640" y="2464"/>
                </a:cubicBezTo>
                <a:close/>
              </a:path>
            </a:pathLst>
          </a:custGeom>
          <a:solidFill>
            <a:srgbClr val="6633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1" name="Group 6">
            <a:extLst>
              <a:ext uri="{FF2B5EF4-FFF2-40B4-BE49-F238E27FC236}">
                <a16:creationId xmlns:a16="http://schemas.microsoft.com/office/drawing/2014/main" id="{9E6F9084-CB07-4864-980E-C7215754C5BA}"/>
              </a:ext>
            </a:extLst>
          </p:cNvPr>
          <p:cNvGrpSpPr>
            <a:grpSpLocks/>
          </p:cNvGrpSpPr>
          <p:nvPr/>
        </p:nvGrpSpPr>
        <p:grpSpPr bwMode="auto">
          <a:xfrm>
            <a:off x="6199273" y="2909723"/>
            <a:ext cx="2514600" cy="1905000"/>
            <a:chOff x="2256" y="2208"/>
            <a:chExt cx="1584" cy="1200"/>
          </a:xfrm>
        </p:grpSpPr>
        <p:sp>
          <p:nvSpPr>
            <p:cNvPr id="22" name="Freeform 7">
              <a:extLst>
                <a:ext uri="{FF2B5EF4-FFF2-40B4-BE49-F238E27FC236}">
                  <a16:creationId xmlns:a16="http://schemas.microsoft.com/office/drawing/2014/main" id="{3153C633-532F-472C-B623-CE8D0F196A78}"/>
                </a:ext>
              </a:extLst>
            </p:cNvPr>
            <p:cNvSpPr>
              <a:spLocks/>
            </p:cNvSpPr>
            <p:nvPr/>
          </p:nvSpPr>
          <p:spPr bwMode="auto">
            <a:xfrm>
              <a:off x="2544" y="2208"/>
              <a:ext cx="1296" cy="624"/>
            </a:xfrm>
            <a:custGeom>
              <a:avLst/>
              <a:gdLst>
                <a:gd name="T0" fmla="*/ 21 w 1317"/>
                <a:gd name="T1" fmla="*/ 248 h 560"/>
                <a:gd name="T2" fmla="*/ 77 w 1317"/>
                <a:gd name="T3" fmla="*/ 224 h 560"/>
                <a:gd name="T4" fmla="*/ 197 w 1317"/>
                <a:gd name="T5" fmla="*/ 200 h 560"/>
                <a:gd name="T6" fmla="*/ 309 w 1317"/>
                <a:gd name="T7" fmla="*/ 184 h 560"/>
                <a:gd name="T8" fmla="*/ 557 w 1317"/>
                <a:gd name="T9" fmla="*/ 96 h 560"/>
                <a:gd name="T10" fmla="*/ 709 w 1317"/>
                <a:gd name="T11" fmla="*/ 88 h 560"/>
                <a:gd name="T12" fmla="*/ 997 w 1317"/>
                <a:gd name="T13" fmla="*/ 0 h 560"/>
                <a:gd name="T14" fmla="*/ 1173 w 1317"/>
                <a:gd name="T15" fmla="*/ 136 h 560"/>
                <a:gd name="T16" fmla="*/ 1261 w 1317"/>
                <a:gd name="T17" fmla="*/ 216 h 560"/>
                <a:gd name="T18" fmla="*/ 1301 w 1317"/>
                <a:gd name="T19" fmla="*/ 288 h 560"/>
                <a:gd name="T20" fmla="*/ 1317 w 1317"/>
                <a:gd name="T21" fmla="*/ 312 h 560"/>
                <a:gd name="T22" fmla="*/ 1029 w 1317"/>
                <a:gd name="T23" fmla="*/ 368 h 560"/>
                <a:gd name="T24" fmla="*/ 797 w 1317"/>
                <a:gd name="T25" fmla="*/ 440 h 560"/>
                <a:gd name="T26" fmla="*/ 509 w 1317"/>
                <a:gd name="T27" fmla="*/ 496 h 560"/>
                <a:gd name="T28" fmla="*/ 261 w 1317"/>
                <a:gd name="T29" fmla="*/ 560 h 560"/>
                <a:gd name="T30" fmla="*/ 189 w 1317"/>
                <a:gd name="T31" fmla="*/ 480 h 560"/>
                <a:gd name="T32" fmla="*/ 85 w 1317"/>
                <a:gd name="T33" fmla="*/ 336 h 560"/>
                <a:gd name="T34" fmla="*/ 21 w 1317"/>
                <a:gd name="T35" fmla="*/ 248 h 5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17"/>
                <a:gd name="T55" fmla="*/ 0 h 560"/>
                <a:gd name="T56" fmla="*/ 1317 w 1317"/>
                <a:gd name="T57" fmla="*/ 560 h 5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17" h="560">
                  <a:moveTo>
                    <a:pt x="21" y="248"/>
                  </a:moveTo>
                  <a:cubicBezTo>
                    <a:pt x="113" y="225"/>
                    <a:pt x="0" y="257"/>
                    <a:pt x="77" y="224"/>
                  </a:cubicBezTo>
                  <a:cubicBezTo>
                    <a:pt x="113" y="209"/>
                    <a:pt x="160" y="205"/>
                    <a:pt x="197" y="200"/>
                  </a:cubicBezTo>
                  <a:cubicBezTo>
                    <a:pt x="234" y="195"/>
                    <a:pt x="309" y="184"/>
                    <a:pt x="309" y="184"/>
                  </a:cubicBezTo>
                  <a:cubicBezTo>
                    <a:pt x="392" y="156"/>
                    <a:pt x="467" y="103"/>
                    <a:pt x="557" y="96"/>
                  </a:cubicBezTo>
                  <a:cubicBezTo>
                    <a:pt x="608" y="92"/>
                    <a:pt x="658" y="91"/>
                    <a:pt x="709" y="88"/>
                  </a:cubicBezTo>
                  <a:cubicBezTo>
                    <a:pt x="810" y="68"/>
                    <a:pt x="901" y="32"/>
                    <a:pt x="997" y="0"/>
                  </a:cubicBezTo>
                  <a:cubicBezTo>
                    <a:pt x="1070" y="18"/>
                    <a:pt x="1111" y="95"/>
                    <a:pt x="1173" y="136"/>
                  </a:cubicBezTo>
                  <a:cubicBezTo>
                    <a:pt x="1195" y="168"/>
                    <a:pt x="1229" y="194"/>
                    <a:pt x="1261" y="216"/>
                  </a:cubicBezTo>
                  <a:cubicBezTo>
                    <a:pt x="1275" y="258"/>
                    <a:pt x="1264" y="233"/>
                    <a:pt x="1301" y="288"/>
                  </a:cubicBezTo>
                  <a:cubicBezTo>
                    <a:pt x="1306" y="296"/>
                    <a:pt x="1317" y="312"/>
                    <a:pt x="1317" y="312"/>
                  </a:cubicBezTo>
                  <a:cubicBezTo>
                    <a:pt x="1223" y="343"/>
                    <a:pt x="1127" y="356"/>
                    <a:pt x="1029" y="368"/>
                  </a:cubicBezTo>
                  <a:cubicBezTo>
                    <a:pt x="954" y="393"/>
                    <a:pt x="875" y="424"/>
                    <a:pt x="797" y="440"/>
                  </a:cubicBezTo>
                  <a:cubicBezTo>
                    <a:pt x="701" y="459"/>
                    <a:pt x="605" y="476"/>
                    <a:pt x="509" y="496"/>
                  </a:cubicBezTo>
                  <a:cubicBezTo>
                    <a:pt x="425" y="514"/>
                    <a:pt x="345" y="543"/>
                    <a:pt x="261" y="560"/>
                  </a:cubicBezTo>
                  <a:cubicBezTo>
                    <a:pt x="222" y="547"/>
                    <a:pt x="211" y="513"/>
                    <a:pt x="189" y="480"/>
                  </a:cubicBezTo>
                  <a:cubicBezTo>
                    <a:pt x="156" y="430"/>
                    <a:pt x="123" y="382"/>
                    <a:pt x="85" y="336"/>
                  </a:cubicBezTo>
                  <a:cubicBezTo>
                    <a:pt x="58" y="304"/>
                    <a:pt x="59" y="273"/>
                    <a:pt x="21" y="248"/>
                  </a:cubicBezTo>
                  <a:close/>
                </a:path>
              </a:pathLst>
            </a:custGeom>
            <a:solidFill>
              <a:srgbClr val="808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8">
              <a:extLst>
                <a:ext uri="{FF2B5EF4-FFF2-40B4-BE49-F238E27FC236}">
                  <a16:creationId xmlns:a16="http://schemas.microsoft.com/office/drawing/2014/main" id="{E31FAB04-41A2-4A2E-B2A2-06711529C5E3}"/>
                </a:ext>
              </a:extLst>
            </p:cNvPr>
            <p:cNvSpPr>
              <a:spLocks/>
            </p:cNvSpPr>
            <p:nvPr/>
          </p:nvSpPr>
          <p:spPr bwMode="auto">
            <a:xfrm>
              <a:off x="2784" y="2496"/>
              <a:ext cx="1014" cy="864"/>
            </a:xfrm>
            <a:custGeom>
              <a:avLst/>
              <a:gdLst>
                <a:gd name="T0" fmla="*/ 1093 w 1110"/>
                <a:gd name="T1" fmla="*/ 0 h 912"/>
                <a:gd name="T2" fmla="*/ 1093 w 1110"/>
                <a:gd name="T3" fmla="*/ 400 h 912"/>
                <a:gd name="T4" fmla="*/ 1085 w 1110"/>
                <a:gd name="T5" fmla="*/ 648 h 912"/>
                <a:gd name="T6" fmla="*/ 1037 w 1110"/>
                <a:gd name="T7" fmla="*/ 656 h 912"/>
                <a:gd name="T8" fmla="*/ 949 w 1110"/>
                <a:gd name="T9" fmla="*/ 672 h 912"/>
                <a:gd name="T10" fmla="*/ 621 w 1110"/>
                <a:gd name="T11" fmla="*/ 760 h 912"/>
                <a:gd name="T12" fmla="*/ 445 w 1110"/>
                <a:gd name="T13" fmla="*/ 816 h 912"/>
                <a:gd name="T14" fmla="*/ 253 w 1110"/>
                <a:gd name="T15" fmla="*/ 864 h 912"/>
                <a:gd name="T16" fmla="*/ 125 w 1110"/>
                <a:gd name="T17" fmla="*/ 888 h 912"/>
                <a:gd name="T18" fmla="*/ 77 w 1110"/>
                <a:gd name="T19" fmla="*/ 896 h 912"/>
                <a:gd name="T20" fmla="*/ 29 w 1110"/>
                <a:gd name="T21" fmla="*/ 912 h 912"/>
                <a:gd name="T22" fmla="*/ 13 w 1110"/>
                <a:gd name="T23" fmla="*/ 888 h 912"/>
                <a:gd name="T24" fmla="*/ 13 w 1110"/>
                <a:gd name="T25" fmla="*/ 256 h 912"/>
                <a:gd name="T26" fmla="*/ 37 w 1110"/>
                <a:gd name="T27" fmla="*/ 248 h 912"/>
                <a:gd name="T28" fmla="*/ 133 w 1110"/>
                <a:gd name="T29" fmla="*/ 208 h 912"/>
                <a:gd name="T30" fmla="*/ 389 w 1110"/>
                <a:gd name="T31" fmla="*/ 144 h 912"/>
                <a:gd name="T32" fmla="*/ 549 w 1110"/>
                <a:gd name="T33" fmla="*/ 128 h 912"/>
                <a:gd name="T34" fmla="*/ 861 w 1110"/>
                <a:gd name="T35" fmla="*/ 64 h 912"/>
                <a:gd name="T36" fmla="*/ 1093 w 1110"/>
                <a:gd name="T37" fmla="*/ 0 h 9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0"/>
                <a:gd name="T58" fmla="*/ 0 h 912"/>
                <a:gd name="T59" fmla="*/ 1110 w 1110"/>
                <a:gd name="T60" fmla="*/ 912 h 9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0" h="912">
                  <a:moveTo>
                    <a:pt x="1093" y="0"/>
                  </a:moveTo>
                  <a:cubicBezTo>
                    <a:pt x="1101" y="138"/>
                    <a:pt x="1110" y="261"/>
                    <a:pt x="1093" y="400"/>
                  </a:cubicBezTo>
                  <a:cubicBezTo>
                    <a:pt x="1090" y="483"/>
                    <a:pt x="1103" y="567"/>
                    <a:pt x="1085" y="648"/>
                  </a:cubicBezTo>
                  <a:cubicBezTo>
                    <a:pt x="1082" y="664"/>
                    <a:pt x="1053" y="653"/>
                    <a:pt x="1037" y="656"/>
                  </a:cubicBezTo>
                  <a:cubicBezTo>
                    <a:pt x="1026" y="658"/>
                    <a:pt x="957" y="671"/>
                    <a:pt x="949" y="672"/>
                  </a:cubicBezTo>
                  <a:cubicBezTo>
                    <a:pt x="839" y="692"/>
                    <a:pt x="730" y="733"/>
                    <a:pt x="621" y="760"/>
                  </a:cubicBezTo>
                  <a:cubicBezTo>
                    <a:pt x="568" y="795"/>
                    <a:pt x="506" y="804"/>
                    <a:pt x="445" y="816"/>
                  </a:cubicBezTo>
                  <a:cubicBezTo>
                    <a:pt x="380" y="829"/>
                    <a:pt x="316" y="847"/>
                    <a:pt x="253" y="864"/>
                  </a:cubicBezTo>
                  <a:cubicBezTo>
                    <a:pt x="171" y="886"/>
                    <a:pt x="208" y="876"/>
                    <a:pt x="125" y="888"/>
                  </a:cubicBezTo>
                  <a:cubicBezTo>
                    <a:pt x="109" y="890"/>
                    <a:pt x="93" y="892"/>
                    <a:pt x="77" y="896"/>
                  </a:cubicBezTo>
                  <a:cubicBezTo>
                    <a:pt x="61" y="900"/>
                    <a:pt x="29" y="912"/>
                    <a:pt x="29" y="912"/>
                  </a:cubicBezTo>
                  <a:cubicBezTo>
                    <a:pt x="24" y="904"/>
                    <a:pt x="14" y="898"/>
                    <a:pt x="13" y="888"/>
                  </a:cubicBezTo>
                  <a:cubicBezTo>
                    <a:pt x="0" y="743"/>
                    <a:pt x="5" y="360"/>
                    <a:pt x="13" y="256"/>
                  </a:cubicBezTo>
                  <a:cubicBezTo>
                    <a:pt x="14" y="248"/>
                    <a:pt x="29" y="252"/>
                    <a:pt x="37" y="248"/>
                  </a:cubicBezTo>
                  <a:cubicBezTo>
                    <a:pt x="69" y="232"/>
                    <a:pt x="99" y="219"/>
                    <a:pt x="133" y="208"/>
                  </a:cubicBezTo>
                  <a:cubicBezTo>
                    <a:pt x="215" y="181"/>
                    <a:pt x="303" y="155"/>
                    <a:pt x="389" y="144"/>
                  </a:cubicBezTo>
                  <a:cubicBezTo>
                    <a:pt x="442" y="137"/>
                    <a:pt x="549" y="128"/>
                    <a:pt x="549" y="128"/>
                  </a:cubicBezTo>
                  <a:cubicBezTo>
                    <a:pt x="655" y="102"/>
                    <a:pt x="751" y="73"/>
                    <a:pt x="861" y="64"/>
                  </a:cubicBezTo>
                  <a:cubicBezTo>
                    <a:pt x="940" y="48"/>
                    <a:pt x="1014" y="16"/>
                    <a:pt x="1093" y="0"/>
                  </a:cubicBezTo>
                  <a:close/>
                </a:path>
              </a:pathLst>
            </a:custGeom>
            <a:solidFill>
              <a:srgbClr val="808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9">
              <a:extLst>
                <a:ext uri="{FF2B5EF4-FFF2-40B4-BE49-F238E27FC236}">
                  <a16:creationId xmlns:a16="http://schemas.microsoft.com/office/drawing/2014/main" id="{E8B5E75D-1DA9-4479-B619-0BFABF6D79FA}"/>
                </a:ext>
              </a:extLst>
            </p:cNvPr>
            <p:cNvSpPr>
              <a:spLocks/>
            </p:cNvSpPr>
            <p:nvPr/>
          </p:nvSpPr>
          <p:spPr bwMode="auto">
            <a:xfrm>
              <a:off x="2256" y="2448"/>
              <a:ext cx="572" cy="960"/>
            </a:xfrm>
            <a:custGeom>
              <a:avLst/>
              <a:gdLst>
                <a:gd name="T0" fmla="*/ 294 w 572"/>
                <a:gd name="T1" fmla="*/ 17 h 1087"/>
                <a:gd name="T2" fmla="*/ 198 w 572"/>
                <a:gd name="T3" fmla="*/ 129 h 1087"/>
                <a:gd name="T4" fmla="*/ 46 w 572"/>
                <a:gd name="T5" fmla="*/ 361 h 1087"/>
                <a:gd name="T6" fmla="*/ 22 w 572"/>
                <a:gd name="T7" fmla="*/ 921 h 1087"/>
                <a:gd name="T8" fmla="*/ 126 w 572"/>
                <a:gd name="T9" fmla="*/ 1081 h 1087"/>
                <a:gd name="T10" fmla="*/ 558 w 572"/>
                <a:gd name="T11" fmla="*/ 1057 h 1087"/>
                <a:gd name="T12" fmla="*/ 566 w 572"/>
                <a:gd name="T13" fmla="*/ 465 h 1087"/>
                <a:gd name="T14" fmla="*/ 494 w 572"/>
                <a:gd name="T15" fmla="*/ 217 h 1087"/>
                <a:gd name="T16" fmla="*/ 438 w 572"/>
                <a:gd name="T17" fmla="*/ 153 h 1087"/>
                <a:gd name="T18" fmla="*/ 374 w 572"/>
                <a:gd name="T19" fmla="*/ 89 h 1087"/>
                <a:gd name="T20" fmla="*/ 358 w 572"/>
                <a:gd name="T21" fmla="*/ 65 h 1087"/>
                <a:gd name="T22" fmla="*/ 310 w 572"/>
                <a:gd name="T23" fmla="*/ 33 h 1087"/>
                <a:gd name="T24" fmla="*/ 294 w 572"/>
                <a:gd name="T25" fmla="*/ 9 h 1087"/>
                <a:gd name="T26" fmla="*/ 262 w 572"/>
                <a:gd name="T27" fmla="*/ 41 h 1087"/>
                <a:gd name="T28" fmla="*/ 294 w 572"/>
                <a:gd name="T29" fmla="*/ 17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2"/>
                <a:gd name="T46" fmla="*/ 0 h 1087"/>
                <a:gd name="T47" fmla="*/ 572 w 572"/>
                <a:gd name="T48" fmla="*/ 1087 h 10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2" h="1087">
                  <a:moveTo>
                    <a:pt x="294" y="17"/>
                  </a:moveTo>
                  <a:cubicBezTo>
                    <a:pt x="247" y="33"/>
                    <a:pt x="222" y="88"/>
                    <a:pt x="198" y="129"/>
                  </a:cubicBezTo>
                  <a:cubicBezTo>
                    <a:pt x="157" y="201"/>
                    <a:pt x="119" y="313"/>
                    <a:pt x="46" y="361"/>
                  </a:cubicBezTo>
                  <a:cubicBezTo>
                    <a:pt x="42" y="551"/>
                    <a:pt x="41" y="733"/>
                    <a:pt x="22" y="921"/>
                  </a:cubicBezTo>
                  <a:cubicBezTo>
                    <a:pt x="31" y="1087"/>
                    <a:pt x="0" y="1065"/>
                    <a:pt x="126" y="1081"/>
                  </a:cubicBezTo>
                  <a:cubicBezTo>
                    <a:pt x="270" y="1074"/>
                    <a:pt x="414" y="1065"/>
                    <a:pt x="558" y="1057"/>
                  </a:cubicBezTo>
                  <a:cubicBezTo>
                    <a:pt x="561" y="860"/>
                    <a:pt x="561" y="662"/>
                    <a:pt x="566" y="465"/>
                  </a:cubicBezTo>
                  <a:cubicBezTo>
                    <a:pt x="568" y="384"/>
                    <a:pt x="572" y="269"/>
                    <a:pt x="494" y="217"/>
                  </a:cubicBezTo>
                  <a:cubicBezTo>
                    <a:pt x="483" y="185"/>
                    <a:pt x="466" y="172"/>
                    <a:pt x="438" y="153"/>
                  </a:cubicBezTo>
                  <a:cubicBezTo>
                    <a:pt x="420" y="125"/>
                    <a:pt x="402" y="107"/>
                    <a:pt x="374" y="89"/>
                  </a:cubicBezTo>
                  <a:cubicBezTo>
                    <a:pt x="369" y="81"/>
                    <a:pt x="365" y="71"/>
                    <a:pt x="358" y="65"/>
                  </a:cubicBezTo>
                  <a:cubicBezTo>
                    <a:pt x="344" y="52"/>
                    <a:pt x="310" y="33"/>
                    <a:pt x="310" y="33"/>
                  </a:cubicBezTo>
                  <a:cubicBezTo>
                    <a:pt x="305" y="25"/>
                    <a:pt x="303" y="13"/>
                    <a:pt x="294" y="9"/>
                  </a:cubicBezTo>
                  <a:cubicBezTo>
                    <a:pt x="272" y="0"/>
                    <a:pt x="252" y="41"/>
                    <a:pt x="262" y="41"/>
                  </a:cubicBezTo>
                  <a:cubicBezTo>
                    <a:pt x="275" y="41"/>
                    <a:pt x="283" y="25"/>
                    <a:pt x="294" y="17"/>
                  </a:cubicBezTo>
                  <a:close/>
                </a:path>
              </a:pathLst>
            </a:custGeom>
            <a:solidFill>
              <a:srgbClr val="808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10">
              <a:extLst>
                <a:ext uri="{FF2B5EF4-FFF2-40B4-BE49-F238E27FC236}">
                  <a16:creationId xmlns:a16="http://schemas.microsoft.com/office/drawing/2014/main" id="{CE6A2935-FDD6-4D01-9306-C8FDE6F183E2}"/>
                </a:ext>
              </a:extLst>
            </p:cNvPr>
            <p:cNvSpPr>
              <a:spLocks/>
            </p:cNvSpPr>
            <p:nvPr/>
          </p:nvSpPr>
          <p:spPr bwMode="auto">
            <a:xfrm>
              <a:off x="3225" y="2832"/>
              <a:ext cx="247" cy="431"/>
            </a:xfrm>
            <a:custGeom>
              <a:avLst/>
              <a:gdLst>
                <a:gd name="T0" fmla="*/ 23 w 247"/>
                <a:gd name="T1" fmla="*/ 496 h 519"/>
                <a:gd name="T2" fmla="*/ 55 w 247"/>
                <a:gd name="T3" fmla="*/ 48 h 519"/>
                <a:gd name="T4" fmla="*/ 103 w 247"/>
                <a:gd name="T5" fmla="*/ 32 h 519"/>
                <a:gd name="T6" fmla="*/ 175 w 247"/>
                <a:gd name="T7" fmla="*/ 8 h 519"/>
                <a:gd name="T8" fmla="*/ 199 w 247"/>
                <a:gd name="T9" fmla="*/ 0 h 519"/>
                <a:gd name="T10" fmla="*/ 223 w 247"/>
                <a:gd name="T11" fmla="*/ 152 h 519"/>
                <a:gd name="T12" fmla="*/ 231 w 247"/>
                <a:gd name="T13" fmla="*/ 408 h 519"/>
                <a:gd name="T14" fmla="*/ 247 w 247"/>
                <a:gd name="T15" fmla="*/ 456 h 519"/>
                <a:gd name="T16" fmla="*/ 7 w 247"/>
                <a:gd name="T17" fmla="*/ 512 h 519"/>
                <a:gd name="T18" fmla="*/ 23 w 247"/>
                <a:gd name="T19" fmla="*/ 496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519"/>
                <a:gd name="T32" fmla="*/ 247 w 247"/>
                <a:gd name="T33" fmla="*/ 519 h 5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519">
                  <a:moveTo>
                    <a:pt x="23" y="496"/>
                  </a:moveTo>
                  <a:cubicBezTo>
                    <a:pt x="34" y="347"/>
                    <a:pt x="30" y="196"/>
                    <a:pt x="55" y="48"/>
                  </a:cubicBezTo>
                  <a:cubicBezTo>
                    <a:pt x="58" y="31"/>
                    <a:pt x="87" y="37"/>
                    <a:pt x="103" y="32"/>
                  </a:cubicBezTo>
                  <a:cubicBezTo>
                    <a:pt x="127" y="24"/>
                    <a:pt x="151" y="16"/>
                    <a:pt x="175" y="8"/>
                  </a:cubicBezTo>
                  <a:cubicBezTo>
                    <a:pt x="183" y="5"/>
                    <a:pt x="199" y="0"/>
                    <a:pt x="199" y="0"/>
                  </a:cubicBezTo>
                  <a:cubicBezTo>
                    <a:pt x="213" y="57"/>
                    <a:pt x="217" y="85"/>
                    <a:pt x="223" y="152"/>
                  </a:cubicBezTo>
                  <a:cubicBezTo>
                    <a:pt x="226" y="237"/>
                    <a:pt x="224" y="323"/>
                    <a:pt x="231" y="408"/>
                  </a:cubicBezTo>
                  <a:cubicBezTo>
                    <a:pt x="232" y="425"/>
                    <a:pt x="247" y="456"/>
                    <a:pt x="247" y="456"/>
                  </a:cubicBezTo>
                  <a:cubicBezTo>
                    <a:pt x="197" y="489"/>
                    <a:pt x="65" y="519"/>
                    <a:pt x="7" y="512"/>
                  </a:cubicBezTo>
                  <a:cubicBezTo>
                    <a:pt x="0" y="511"/>
                    <a:pt x="18" y="501"/>
                    <a:pt x="23" y="496"/>
                  </a:cubicBezTo>
                  <a:close/>
                </a:path>
              </a:pathLst>
            </a:cu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11">
              <a:extLst>
                <a:ext uri="{FF2B5EF4-FFF2-40B4-BE49-F238E27FC236}">
                  <a16:creationId xmlns:a16="http://schemas.microsoft.com/office/drawing/2014/main" id="{21502DB0-6F8C-4300-86CB-51DEB4E96446}"/>
                </a:ext>
              </a:extLst>
            </p:cNvPr>
            <p:cNvSpPr>
              <a:spLocks/>
            </p:cNvSpPr>
            <p:nvPr/>
          </p:nvSpPr>
          <p:spPr bwMode="auto">
            <a:xfrm>
              <a:off x="2928" y="2880"/>
              <a:ext cx="203" cy="252"/>
            </a:xfrm>
            <a:custGeom>
              <a:avLst/>
              <a:gdLst>
                <a:gd name="T0" fmla="*/ 43 w 348"/>
                <a:gd name="T1" fmla="*/ 80 h 412"/>
                <a:gd name="T2" fmla="*/ 11 w 348"/>
                <a:gd name="T3" fmla="*/ 232 h 412"/>
                <a:gd name="T4" fmla="*/ 19 w 348"/>
                <a:gd name="T5" fmla="*/ 408 h 412"/>
                <a:gd name="T6" fmla="*/ 91 w 348"/>
                <a:gd name="T7" fmla="*/ 392 h 412"/>
                <a:gd name="T8" fmla="*/ 163 w 348"/>
                <a:gd name="T9" fmla="*/ 336 h 412"/>
                <a:gd name="T10" fmla="*/ 331 w 348"/>
                <a:gd name="T11" fmla="*/ 256 h 412"/>
                <a:gd name="T12" fmla="*/ 323 w 348"/>
                <a:gd name="T13" fmla="*/ 0 h 412"/>
                <a:gd name="T14" fmla="*/ 187 w 348"/>
                <a:gd name="T15" fmla="*/ 40 h 412"/>
                <a:gd name="T16" fmla="*/ 131 w 348"/>
                <a:gd name="T17" fmla="*/ 72 h 412"/>
                <a:gd name="T18" fmla="*/ 43 w 348"/>
                <a:gd name="T19" fmla="*/ 80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8"/>
                <a:gd name="T31" fmla="*/ 0 h 412"/>
                <a:gd name="T32" fmla="*/ 348 w 348"/>
                <a:gd name="T33" fmla="*/ 412 h 4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8" h="412">
                  <a:moveTo>
                    <a:pt x="43" y="80"/>
                  </a:moveTo>
                  <a:cubicBezTo>
                    <a:pt x="36" y="132"/>
                    <a:pt x="28" y="182"/>
                    <a:pt x="11" y="232"/>
                  </a:cubicBezTo>
                  <a:cubicBezTo>
                    <a:pt x="14" y="291"/>
                    <a:pt x="0" y="352"/>
                    <a:pt x="19" y="408"/>
                  </a:cubicBezTo>
                  <a:cubicBezTo>
                    <a:pt x="20" y="412"/>
                    <a:pt x="80" y="398"/>
                    <a:pt x="91" y="392"/>
                  </a:cubicBezTo>
                  <a:cubicBezTo>
                    <a:pt x="223" y="319"/>
                    <a:pt x="81" y="394"/>
                    <a:pt x="163" y="336"/>
                  </a:cubicBezTo>
                  <a:cubicBezTo>
                    <a:pt x="212" y="301"/>
                    <a:pt x="273" y="275"/>
                    <a:pt x="331" y="256"/>
                  </a:cubicBezTo>
                  <a:cubicBezTo>
                    <a:pt x="348" y="187"/>
                    <a:pt x="326" y="56"/>
                    <a:pt x="323" y="0"/>
                  </a:cubicBezTo>
                  <a:cubicBezTo>
                    <a:pt x="279" y="9"/>
                    <a:pt x="228" y="20"/>
                    <a:pt x="187" y="40"/>
                  </a:cubicBezTo>
                  <a:cubicBezTo>
                    <a:pt x="168" y="50"/>
                    <a:pt x="151" y="63"/>
                    <a:pt x="131" y="72"/>
                  </a:cubicBezTo>
                  <a:cubicBezTo>
                    <a:pt x="94" y="88"/>
                    <a:pt x="70" y="107"/>
                    <a:pt x="43" y="80"/>
                  </a:cubicBezTo>
                  <a:close/>
                </a:path>
              </a:pathLst>
            </a:cu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Freeform 12">
              <a:extLst>
                <a:ext uri="{FF2B5EF4-FFF2-40B4-BE49-F238E27FC236}">
                  <a16:creationId xmlns:a16="http://schemas.microsoft.com/office/drawing/2014/main" id="{9FE2FDD3-0FAC-4248-8F8C-B696F82E3945}"/>
                </a:ext>
              </a:extLst>
            </p:cNvPr>
            <p:cNvSpPr>
              <a:spLocks/>
            </p:cNvSpPr>
            <p:nvPr/>
          </p:nvSpPr>
          <p:spPr bwMode="auto">
            <a:xfrm>
              <a:off x="3504" y="2688"/>
              <a:ext cx="203" cy="252"/>
            </a:xfrm>
            <a:custGeom>
              <a:avLst/>
              <a:gdLst>
                <a:gd name="T0" fmla="*/ 43 w 348"/>
                <a:gd name="T1" fmla="*/ 80 h 412"/>
                <a:gd name="T2" fmla="*/ 11 w 348"/>
                <a:gd name="T3" fmla="*/ 232 h 412"/>
                <a:gd name="T4" fmla="*/ 19 w 348"/>
                <a:gd name="T5" fmla="*/ 408 h 412"/>
                <a:gd name="T6" fmla="*/ 91 w 348"/>
                <a:gd name="T7" fmla="*/ 392 h 412"/>
                <a:gd name="T8" fmla="*/ 163 w 348"/>
                <a:gd name="T9" fmla="*/ 336 h 412"/>
                <a:gd name="T10" fmla="*/ 331 w 348"/>
                <a:gd name="T11" fmla="*/ 256 h 412"/>
                <a:gd name="T12" fmla="*/ 323 w 348"/>
                <a:gd name="T13" fmla="*/ 0 h 412"/>
                <a:gd name="T14" fmla="*/ 187 w 348"/>
                <a:gd name="T15" fmla="*/ 40 h 412"/>
                <a:gd name="T16" fmla="*/ 131 w 348"/>
                <a:gd name="T17" fmla="*/ 72 h 412"/>
                <a:gd name="T18" fmla="*/ 43 w 348"/>
                <a:gd name="T19" fmla="*/ 80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8"/>
                <a:gd name="T31" fmla="*/ 0 h 412"/>
                <a:gd name="T32" fmla="*/ 348 w 348"/>
                <a:gd name="T33" fmla="*/ 412 h 4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8" h="412">
                  <a:moveTo>
                    <a:pt x="43" y="80"/>
                  </a:moveTo>
                  <a:cubicBezTo>
                    <a:pt x="36" y="132"/>
                    <a:pt x="28" y="182"/>
                    <a:pt x="11" y="232"/>
                  </a:cubicBezTo>
                  <a:cubicBezTo>
                    <a:pt x="14" y="291"/>
                    <a:pt x="0" y="352"/>
                    <a:pt x="19" y="408"/>
                  </a:cubicBezTo>
                  <a:cubicBezTo>
                    <a:pt x="20" y="412"/>
                    <a:pt x="80" y="398"/>
                    <a:pt x="91" y="392"/>
                  </a:cubicBezTo>
                  <a:cubicBezTo>
                    <a:pt x="223" y="319"/>
                    <a:pt x="81" y="394"/>
                    <a:pt x="163" y="336"/>
                  </a:cubicBezTo>
                  <a:cubicBezTo>
                    <a:pt x="212" y="301"/>
                    <a:pt x="273" y="275"/>
                    <a:pt x="331" y="256"/>
                  </a:cubicBezTo>
                  <a:cubicBezTo>
                    <a:pt x="348" y="187"/>
                    <a:pt x="326" y="56"/>
                    <a:pt x="323" y="0"/>
                  </a:cubicBezTo>
                  <a:cubicBezTo>
                    <a:pt x="279" y="9"/>
                    <a:pt x="228" y="20"/>
                    <a:pt x="187" y="40"/>
                  </a:cubicBezTo>
                  <a:cubicBezTo>
                    <a:pt x="168" y="50"/>
                    <a:pt x="151" y="63"/>
                    <a:pt x="131" y="72"/>
                  </a:cubicBezTo>
                  <a:cubicBezTo>
                    <a:pt x="94" y="88"/>
                    <a:pt x="70" y="107"/>
                    <a:pt x="43" y="80"/>
                  </a:cubicBezTo>
                  <a:close/>
                </a:path>
              </a:pathLst>
            </a:custGeom>
            <a:solidFill>
              <a:srgbClr val="FF000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8" name="Freeform 13">
            <a:extLst>
              <a:ext uri="{FF2B5EF4-FFF2-40B4-BE49-F238E27FC236}">
                <a16:creationId xmlns:a16="http://schemas.microsoft.com/office/drawing/2014/main" id="{93C87A33-4DB4-4CE3-A0A9-9924469D29FC}"/>
              </a:ext>
            </a:extLst>
          </p:cNvPr>
          <p:cNvSpPr>
            <a:spLocks/>
          </p:cNvSpPr>
          <p:nvPr/>
        </p:nvSpPr>
        <p:spPr bwMode="auto">
          <a:xfrm>
            <a:off x="7875673" y="3366923"/>
            <a:ext cx="3048000" cy="2133600"/>
          </a:xfrm>
          <a:custGeom>
            <a:avLst/>
            <a:gdLst>
              <a:gd name="T0" fmla="*/ 0 w 1912"/>
              <a:gd name="T1" fmla="*/ 960 h 1560"/>
              <a:gd name="T2" fmla="*/ 720 w 1912"/>
              <a:gd name="T3" fmla="*/ 1488 h 1560"/>
              <a:gd name="T4" fmla="*/ 1776 w 1912"/>
              <a:gd name="T5" fmla="*/ 1392 h 1560"/>
              <a:gd name="T6" fmla="*/ 1536 w 1912"/>
              <a:gd name="T7" fmla="*/ 864 h 1560"/>
              <a:gd name="T8" fmla="*/ 1776 w 1912"/>
              <a:gd name="T9" fmla="*/ 528 h 1560"/>
              <a:gd name="T10" fmla="*/ 1584 w 1912"/>
              <a:gd name="T11" fmla="*/ 240 h 1560"/>
              <a:gd name="T12" fmla="*/ 1680 w 1912"/>
              <a:gd name="T13" fmla="*/ 48 h 1560"/>
              <a:gd name="T14" fmla="*/ 1680 w 1912"/>
              <a:gd name="T15" fmla="*/ 0 h 1560"/>
              <a:gd name="T16" fmla="*/ 0 60000 65536"/>
              <a:gd name="T17" fmla="*/ 0 60000 65536"/>
              <a:gd name="T18" fmla="*/ 0 60000 65536"/>
              <a:gd name="T19" fmla="*/ 0 60000 65536"/>
              <a:gd name="T20" fmla="*/ 0 60000 65536"/>
              <a:gd name="T21" fmla="*/ 0 60000 65536"/>
              <a:gd name="T22" fmla="*/ 0 60000 65536"/>
              <a:gd name="T23" fmla="*/ 0 60000 65536"/>
              <a:gd name="T24" fmla="*/ 0 w 1912"/>
              <a:gd name="T25" fmla="*/ 0 h 1560"/>
              <a:gd name="T26" fmla="*/ 1912 w 1912"/>
              <a:gd name="T27" fmla="*/ 1560 h 1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2" h="1560">
                <a:moveTo>
                  <a:pt x="0" y="960"/>
                </a:moveTo>
                <a:cubicBezTo>
                  <a:pt x="212" y="1188"/>
                  <a:pt x="424" y="1416"/>
                  <a:pt x="720" y="1488"/>
                </a:cubicBezTo>
                <a:cubicBezTo>
                  <a:pt x="1016" y="1560"/>
                  <a:pt x="1640" y="1496"/>
                  <a:pt x="1776" y="1392"/>
                </a:cubicBezTo>
                <a:cubicBezTo>
                  <a:pt x="1912" y="1288"/>
                  <a:pt x="1536" y="1008"/>
                  <a:pt x="1536" y="864"/>
                </a:cubicBezTo>
                <a:cubicBezTo>
                  <a:pt x="1536" y="720"/>
                  <a:pt x="1768" y="632"/>
                  <a:pt x="1776" y="528"/>
                </a:cubicBezTo>
                <a:cubicBezTo>
                  <a:pt x="1784" y="424"/>
                  <a:pt x="1600" y="320"/>
                  <a:pt x="1584" y="240"/>
                </a:cubicBezTo>
                <a:cubicBezTo>
                  <a:pt x="1568" y="160"/>
                  <a:pt x="1664" y="88"/>
                  <a:pt x="1680" y="48"/>
                </a:cubicBezTo>
                <a:cubicBezTo>
                  <a:pt x="1696" y="8"/>
                  <a:pt x="1688" y="4"/>
                  <a:pt x="1680" y="0"/>
                </a:cubicBezTo>
              </a:path>
            </a:pathLst>
          </a:custGeom>
          <a:noFill/>
          <a:ln w="571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14">
            <a:extLst>
              <a:ext uri="{FF2B5EF4-FFF2-40B4-BE49-F238E27FC236}">
                <a16:creationId xmlns:a16="http://schemas.microsoft.com/office/drawing/2014/main" id="{BF4072FF-479B-4D3C-8DD6-05A079AA7D21}"/>
              </a:ext>
            </a:extLst>
          </p:cNvPr>
          <p:cNvSpPr>
            <a:spLocks/>
          </p:cNvSpPr>
          <p:nvPr/>
        </p:nvSpPr>
        <p:spPr bwMode="auto">
          <a:xfrm>
            <a:off x="8866273" y="3519323"/>
            <a:ext cx="2133600" cy="2565400"/>
          </a:xfrm>
          <a:custGeom>
            <a:avLst/>
            <a:gdLst>
              <a:gd name="T0" fmla="*/ 394 w 1742"/>
              <a:gd name="T1" fmla="*/ 1336 h 2480"/>
              <a:gd name="T2" fmla="*/ 226 w 1742"/>
              <a:gd name="T3" fmla="*/ 1312 h 2480"/>
              <a:gd name="T4" fmla="*/ 98 w 1742"/>
              <a:gd name="T5" fmla="*/ 1240 h 2480"/>
              <a:gd name="T6" fmla="*/ 18 w 1742"/>
              <a:gd name="T7" fmla="*/ 1168 h 2480"/>
              <a:gd name="T8" fmla="*/ 2 w 1742"/>
              <a:gd name="T9" fmla="*/ 1120 h 2480"/>
              <a:gd name="T10" fmla="*/ 58 w 1742"/>
              <a:gd name="T11" fmla="*/ 976 h 2480"/>
              <a:gd name="T12" fmla="*/ 106 w 1742"/>
              <a:gd name="T13" fmla="*/ 944 h 2480"/>
              <a:gd name="T14" fmla="*/ 186 w 1742"/>
              <a:gd name="T15" fmla="*/ 864 h 2480"/>
              <a:gd name="T16" fmla="*/ 234 w 1742"/>
              <a:gd name="T17" fmla="*/ 816 h 2480"/>
              <a:gd name="T18" fmla="*/ 250 w 1742"/>
              <a:gd name="T19" fmla="*/ 752 h 2480"/>
              <a:gd name="T20" fmla="*/ 362 w 1742"/>
              <a:gd name="T21" fmla="*/ 248 h 2480"/>
              <a:gd name="T22" fmla="*/ 514 w 1742"/>
              <a:gd name="T23" fmla="*/ 224 h 2480"/>
              <a:gd name="T24" fmla="*/ 602 w 1742"/>
              <a:gd name="T25" fmla="*/ 176 h 2480"/>
              <a:gd name="T26" fmla="*/ 698 w 1742"/>
              <a:gd name="T27" fmla="*/ 144 h 2480"/>
              <a:gd name="T28" fmla="*/ 1034 w 1742"/>
              <a:gd name="T29" fmla="*/ 0 h 2480"/>
              <a:gd name="T30" fmla="*/ 1322 w 1742"/>
              <a:gd name="T31" fmla="*/ 8 h 2480"/>
              <a:gd name="T32" fmla="*/ 1418 w 1742"/>
              <a:gd name="T33" fmla="*/ 32 h 2480"/>
              <a:gd name="T34" fmla="*/ 1450 w 1742"/>
              <a:gd name="T35" fmla="*/ 40 h 2480"/>
              <a:gd name="T36" fmla="*/ 1474 w 1742"/>
              <a:gd name="T37" fmla="*/ 56 h 2480"/>
              <a:gd name="T38" fmla="*/ 1498 w 1742"/>
              <a:gd name="T39" fmla="*/ 64 h 2480"/>
              <a:gd name="T40" fmla="*/ 1594 w 1742"/>
              <a:gd name="T41" fmla="*/ 144 h 2480"/>
              <a:gd name="T42" fmla="*/ 1658 w 1742"/>
              <a:gd name="T43" fmla="*/ 192 h 2480"/>
              <a:gd name="T44" fmla="*/ 1698 w 1742"/>
              <a:gd name="T45" fmla="*/ 264 h 2480"/>
              <a:gd name="T46" fmla="*/ 1714 w 1742"/>
              <a:gd name="T47" fmla="*/ 328 h 2480"/>
              <a:gd name="T48" fmla="*/ 1626 w 1742"/>
              <a:gd name="T49" fmla="*/ 616 h 2480"/>
              <a:gd name="T50" fmla="*/ 1570 w 1742"/>
              <a:gd name="T51" fmla="*/ 632 h 2480"/>
              <a:gd name="T52" fmla="*/ 1506 w 1742"/>
              <a:gd name="T53" fmla="*/ 744 h 2480"/>
              <a:gd name="T54" fmla="*/ 1506 w 1742"/>
              <a:gd name="T55" fmla="*/ 1064 h 2480"/>
              <a:gd name="T56" fmla="*/ 1450 w 1742"/>
              <a:gd name="T57" fmla="*/ 1136 h 2480"/>
              <a:gd name="T58" fmla="*/ 1410 w 1742"/>
              <a:gd name="T59" fmla="*/ 1200 h 2480"/>
              <a:gd name="T60" fmla="*/ 1314 w 1742"/>
              <a:gd name="T61" fmla="*/ 1256 h 2480"/>
              <a:gd name="T62" fmla="*/ 1138 w 1742"/>
              <a:gd name="T63" fmla="*/ 1304 h 2480"/>
              <a:gd name="T64" fmla="*/ 1074 w 1742"/>
              <a:gd name="T65" fmla="*/ 1312 h 2480"/>
              <a:gd name="T66" fmla="*/ 1010 w 1742"/>
              <a:gd name="T67" fmla="*/ 1328 h 2480"/>
              <a:gd name="T68" fmla="*/ 762 w 1742"/>
              <a:gd name="T69" fmla="*/ 1376 h 2480"/>
              <a:gd name="T70" fmla="*/ 778 w 1742"/>
              <a:gd name="T71" fmla="*/ 1872 h 2480"/>
              <a:gd name="T72" fmla="*/ 786 w 1742"/>
              <a:gd name="T73" fmla="*/ 2048 h 2480"/>
              <a:gd name="T74" fmla="*/ 810 w 1742"/>
              <a:gd name="T75" fmla="*/ 2104 h 2480"/>
              <a:gd name="T76" fmla="*/ 858 w 1742"/>
              <a:gd name="T77" fmla="*/ 2272 h 2480"/>
              <a:gd name="T78" fmla="*/ 802 w 1742"/>
              <a:gd name="T79" fmla="*/ 2424 h 2480"/>
              <a:gd name="T80" fmla="*/ 730 w 1742"/>
              <a:gd name="T81" fmla="*/ 2480 h 2480"/>
              <a:gd name="T82" fmla="*/ 610 w 1742"/>
              <a:gd name="T83" fmla="*/ 2472 h 2480"/>
              <a:gd name="T84" fmla="*/ 530 w 1742"/>
              <a:gd name="T85" fmla="*/ 2448 h 2480"/>
              <a:gd name="T86" fmla="*/ 522 w 1742"/>
              <a:gd name="T87" fmla="*/ 2352 h 2480"/>
              <a:gd name="T88" fmla="*/ 562 w 1742"/>
              <a:gd name="T89" fmla="*/ 2208 h 2480"/>
              <a:gd name="T90" fmla="*/ 586 w 1742"/>
              <a:gd name="T91" fmla="*/ 2072 h 2480"/>
              <a:gd name="T92" fmla="*/ 514 w 1742"/>
              <a:gd name="T93" fmla="*/ 1584 h 2480"/>
              <a:gd name="T94" fmla="*/ 450 w 1742"/>
              <a:gd name="T95" fmla="*/ 1456 h 2480"/>
              <a:gd name="T96" fmla="*/ 418 w 1742"/>
              <a:gd name="T97" fmla="*/ 1376 h 2480"/>
              <a:gd name="T98" fmla="*/ 410 w 1742"/>
              <a:gd name="T99" fmla="*/ 1352 h 2480"/>
              <a:gd name="T100" fmla="*/ 394 w 1742"/>
              <a:gd name="T101" fmla="*/ 1336 h 24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42"/>
              <a:gd name="T154" fmla="*/ 0 h 2480"/>
              <a:gd name="T155" fmla="*/ 1742 w 1742"/>
              <a:gd name="T156" fmla="*/ 2480 h 24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42" h="2480">
                <a:moveTo>
                  <a:pt x="394" y="1336"/>
                </a:moveTo>
                <a:cubicBezTo>
                  <a:pt x="338" y="1331"/>
                  <a:pt x="280" y="1330"/>
                  <a:pt x="226" y="1312"/>
                </a:cubicBezTo>
                <a:cubicBezTo>
                  <a:pt x="186" y="1282"/>
                  <a:pt x="146" y="1256"/>
                  <a:pt x="98" y="1240"/>
                </a:cubicBezTo>
                <a:cubicBezTo>
                  <a:pt x="69" y="1218"/>
                  <a:pt x="33" y="1203"/>
                  <a:pt x="18" y="1168"/>
                </a:cubicBezTo>
                <a:cubicBezTo>
                  <a:pt x="11" y="1153"/>
                  <a:pt x="2" y="1120"/>
                  <a:pt x="2" y="1120"/>
                </a:cubicBezTo>
                <a:cubicBezTo>
                  <a:pt x="10" y="1037"/>
                  <a:pt x="0" y="1024"/>
                  <a:pt x="58" y="976"/>
                </a:cubicBezTo>
                <a:cubicBezTo>
                  <a:pt x="98" y="943"/>
                  <a:pt x="64" y="958"/>
                  <a:pt x="106" y="944"/>
                </a:cubicBezTo>
                <a:cubicBezTo>
                  <a:pt x="149" y="880"/>
                  <a:pt x="122" y="907"/>
                  <a:pt x="186" y="864"/>
                </a:cubicBezTo>
                <a:cubicBezTo>
                  <a:pt x="205" y="851"/>
                  <a:pt x="234" y="816"/>
                  <a:pt x="234" y="816"/>
                </a:cubicBezTo>
                <a:cubicBezTo>
                  <a:pt x="241" y="795"/>
                  <a:pt x="249" y="774"/>
                  <a:pt x="250" y="752"/>
                </a:cubicBezTo>
                <a:cubicBezTo>
                  <a:pt x="252" y="700"/>
                  <a:pt x="199" y="309"/>
                  <a:pt x="362" y="248"/>
                </a:cubicBezTo>
                <a:cubicBezTo>
                  <a:pt x="407" y="231"/>
                  <a:pt x="470" y="228"/>
                  <a:pt x="514" y="224"/>
                </a:cubicBezTo>
                <a:cubicBezTo>
                  <a:pt x="574" y="212"/>
                  <a:pt x="558" y="204"/>
                  <a:pt x="602" y="176"/>
                </a:cubicBezTo>
                <a:cubicBezTo>
                  <a:pt x="628" y="159"/>
                  <a:pt x="668" y="152"/>
                  <a:pt x="698" y="144"/>
                </a:cubicBezTo>
                <a:cubicBezTo>
                  <a:pt x="805" y="73"/>
                  <a:pt x="913" y="40"/>
                  <a:pt x="1034" y="0"/>
                </a:cubicBezTo>
                <a:cubicBezTo>
                  <a:pt x="1130" y="3"/>
                  <a:pt x="1226" y="1"/>
                  <a:pt x="1322" y="8"/>
                </a:cubicBezTo>
                <a:cubicBezTo>
                  <a:pt x="1355" y="10"/>
                  <a:pt x="1386" y="24"/>
                  <a:pt x="1418" y="32"/>
                </a:cubicBezTo>
                <a:cubicBezTo>
                  <a:pt x="1429" y="35"/>
                  <a:pt x="1450" y="40"/>
                  <a:pt x="1450" y="40"/>
                </a:cubicBezTo>
                <a:cubicBezTo>
                  <a:pt x="1458" y="45"/>
                  <a:pt x="1465" y="52"/>
                  <a:pt x="1474" y="56"/>
                </a:cubicBezTo>
                <a:cubicBezTo>
                  <a:pt x="1482" y="60"/>
                  <a:pt x="1491" y="60"/>
                  <a:pt x="1498" y="64"/>
                </a:cubicBezTo>
                <a:cubicBezTo>
                  <a:pt x="1535" y="85"/>
                  <a:pt x="1559" y="121"/>
                  <a:pt x="1594" y="144"/>
                </a:cubicBezTo>
                <a:cubicBezTo>
                  <a:pt x="1639" y="174"/>
                  <a:pt x="1618" y="143"/>
                  <a:pt x="1658" y="192"/>
                </a:cubicBezTo>
                <a:cubicBezTo>
                  <a:pt x="1682" y="222"/>
                  <a:pt x="1689" y="233"/>
                  <a:pt x="1698" y="264"/>
                </a:cubicBezTo>
                <a:cubicBezTo>
                  <a:pt x="1704" y="285"/>
                  <a:pt x="1714" y="328"/>
                  <a:pt x="1714" y="328"/>
                </a:cubicBezTo>
                <a:cubicBezTo>
                  <a:pt x="1708" y="468"/>
                  <a:pt x="1742" y="550"/>
                  <a:pt x="1626" y="616"/>
                </a:cubicBezTo>
                <a:cubicBezTo>
                  <a:pt x="1617" y="621"/>
                  <a:pt x="1577" y="630"/>
                  <a:pt x="1570" y="632"/>
                </a:cubicBezTo>
                <a:cubicBezTo>
                  <a:pt x="1531" y="671"/>
                  <a:pt x="1523" y="694"/>
                  <a:pt x="1506" y="744"/>
                </a:cubicBezTo>
                <a:cubicBezTo>
                  <a:pt x="1511" y="842"/>
                  <a:pt x="1523" y="967"/>
                  <a:pt x="1506" y="1064"/>
                </a:cubicBezTo>
                <a:cubicBezTo>
                  <a:pt x="1499" y="1102"/>
                  <a:pt x="1469" y="1110"/>
                  <a:pt x="1450" y="1136"/>
                </a:cubicBezTo>
                <a:cubicBezTo>
                  <a:pt x="1435" y="1156"/>
                  <a:pt x="1423" y="1179"/>
                  <a:pt x="1410" y="1200"/>
                </a:cubicBezTo>
                <a:cubicBezTo>
                  <a:pt x="1398" y="1219"/>
                  <a:pt x="1319" y="1253"/>
                  <a:pt x="1314" y="1256"/>
                </a:cubicBezTo>
                <a:cubicBezTo>
                  <a:pt x="1261" y="1282"/>
                  <a:pt x="1196" y="1294"/>
                  <a:pt x="1138" y="1304"/>
                </a:cubicBezTo>
                <a:cubicBezTo>
                  <a:pt x="1117" y="1308"/>
                  <a:pt x="1095" y="1308"/>
                  <a:pt x="1074" y="1312"/>
                </a:cubicBezTo>
                <a:cubicBezTo>
                  <a:pt x="1052" y="1316"/>
                  <a:pt x="1010" y="1328"/>
                  <a:pt x="1010" y="1328"/>
                </a:cubicBezTo>
                <a:cubicBezTo>
                  <a:pt x="939" y="1376"/>
                  <a:pt x="843" y="1371"/>
                  <a:pt x="762" y="1376"/>
                </a:cubicBezTo>
                <a:cubicBezTo>
                  <a:pt x="722" y="1497"/>
                  <a:pt x="749" y="1729"/>
                  <a:pt x="778" y="1872"/>
                </a:cubicBezTo>
                <a:cubicBezTo>
                  <a:pt x="781" y="1931"/>
                  <a:pt x="781" y="1989"/>
                  <a:pt x="786" y="2048"/>
                </a:cubicBezTo>
                <a:cubicBezTo>
                  <a:pt x="789" y="2093"/>
                  <a:pt x="794" y="2068"/>
                  <a:pt x="810" y="2104"/>
                </a:cubicBezTo>
                <a:cubicBezTo>
                  <a:pt x="833" y="2156"/>
                  <a:pt x="847" y="2216"/>
                  <a:pt x="858" y="2272"/>
                </a:cubicBezTo>
                <a:cubicBezTo>
                  <a:pt x="849" y="2338"/>
                  <a:pt x="838" y="2370"/>
                  <a:pt x="802" y="2424"/>
                </a:cubicBezTo>
                <a:cubicBezTo>
                  <a:pt x="785" y="2449"/>
                  <a:pt x="730" y="2480"/>
                  <a:pt x="730" y="2480"/>
                </a:cubicBezTo>
                <a:cubicBezTo>
                  <a:pt x="690" y="2477"/>
                  <a:pt x="650" y="2476"/>
                  <a:pt x="610" y="2472"/>
                </a:cubicBezTo>
                <a:cubicBezTo>
                  <a:pt x="582" y="2469"/>
                  <a:pt x="530" y="2448"/>
                  <a:pt x="530" y="2448"/>
                </a:cubicBezTo>
                <a:cubicBezTo>
                  <a:pt x="502" y="2406"/>
                  <a:pt x="510" y="2429"/>
                  <a:pt x="522" y="2352"/>
                </a:cubicBezTo>
                <a:cubicBezTo>
                  <a:pt x="529" y="2305"/>
                  <a:pt x="550" y="2254"/>
                  <a:pt x="562" y="2208"/>
                </a:cubicBezTo>
                <a:cubicBezTo>
                  <a:pt x="573" y="2163"/>
                  <a:pt x="577" y="2117"/>
                  <a:pt x="586" y="2072"/>
                </a:cubicBezTo>
                <a:cubicBezTo>
                  <a:pt x="583" y="1981"/>
                  <a:pt x="590" y="1698"/>
                  <a:pt x="514" y="1584"/>
                </a:cubicBezTo>
                <a:cubicBezTo>
                  <a:pt x="505" y="1528"/>
                  <a:pt x="490" y="1496"/>
                  <a:pt x="450" y="1456"/>
                </a:cubicBezTo>
                <a:cubicBezTo>
                  <a:pt x="442" y="1423"/>
                  <a:pt x="433" y="1405"/>
                  <a:pt x="418" y="1376"/>
                </a:cubicBezTo>
                <a:cubicBezTo>
                  <a:pt x="414" y="1368"/>
                  <a:pt x="415" y="1359"/>
                  <a:pt x="410" y="1352"/>
                </a:cubicBezTo>
                <a:cubicBezTo>
                  <a:pt x="396" y="1335"/>
                  <a:pt x="373" y="1336"/>
                  <a:pt x="394" y="1336"/>
                </a:cubicBezTo>
                <a:close/>
              </a:path>
            </a:pathLst>
          </a:custGeom>
          <a:solidFill>
            <a:srgbClr val="00CC00"/>
          </a:solidFill>
          <a:ln w="9525">
            <a:solidFill>
              <a:schemeClr val="bg2"/>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917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ou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ou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ox(ou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ox(ou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8" grpId="0" animBg="1"/>
      <p:bldP spid="2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光线追踪算法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436518"/>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早期</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Whitted</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style ray tracing</a:t>
            </a:r>
          </a:p>
          <a:p>
            <a:pPr marL="342900" lvl="2" indent="-342900">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现代</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Path tracing</a:t>
            </a:r>
          </a:p>
          <a:p>
            <a:pPr marL="342900" lvl="2" indent="-342900">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Photon mapping</a:t>
            </a:r>
          </a:p>
          <a:p>
            <a:pPr marL="342900" lvl="2" indent="-342900">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1159437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329758"/>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理论上，光线追踪算法可以完整地模拟物理世界中的光照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实际上，所有光线追踪算法都包含了一些近似优化，将运算开销控制在可接受的数量级内</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Rhythm &amp; Hues Studios</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公司的程序员</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Kevin Beason</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曾于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2010</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年编写过一个名为 </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SmallPT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C++</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程序，仅包含</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99</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行代码，实现了最简单的光线追踪效果。</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845981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89818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理论基础</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渲染方程</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蒙特卡罗积分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路径追踪</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SmallPT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算法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使用蒙特卡罗方法，对每一次反射或折射不再进行积分，而是随机选取一条可能的反射或折射光线进行追踪。在开始追踪的源头处，重复多次追踪操作以求取期望。</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764384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endParaRPr lang="zh-CN" altLang="en-US" sz="3600"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50E972F-1191-4991-B483-229BCF5B2B12}"/>
                  </a:ext>
                </a:extLst>
              </p:cNvPr>
              <p:cNvSpPr txBox="1"/>
              <p:nvPr/>
            </p:nvSpPr>
            <p:spPr>
              <a:xfrm>
                <a:off x="1007998" y="1162592"/>
                <a:ext cx="6878701" cy="432086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单个像素光追算法的具体步骤：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nSpc>
                    <a:spcPct val="150000"/>
                  </a:lnSpc>
                  <a:buSzPct val="85000"/>
                  <a:buFont typeface="+mj-lt"/>
                  <a:buAutoNum type="arabicPeriod"/>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从每个像素</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P</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处发出一条射线</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R</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，其方向与入射到相机并产生该像素的光线相反。</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nSpc>
                    <a:spcPct val="150000"/>
                  </a:lnSpc>
                  <a:buSzPct val="85000"/>
                  <a:buFont typeface="+mj-lt"/>
                  <a:buAutoNum type="arabicPeriod"/>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求此射线与场景中物体的交点</a:t>
                </a:r>
                <a14:m>
                  <m:oMath xmlns:m="http://schemas.openxmlformats.org/officeDocument/2006/math">
                    <m:sSub>
                      <m:sSubPr>
                        <m:ctrlPr>
                          <a:rPr lang="en-US" altLang="zh-CN"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P</m:t>
                        </m:r>
                      </m:e>
                      <m:sub>
                        <m:r>
                          <a:rPr lang="en-US" altLang="zh-CN" b="0" i="1" kern="100" dirty="0" smtClean="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，如有多个交点，取距离相机最近的那个，如没有交点，返回背景色。</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nSpc>
                    <a:spcPct val="150000"/>
                  </a:lnSpc>
                  <a:buSzPct val="85000"/>
                  <a:buFont typeface="+mj-lt"/>
                  <a:buAutoNum type="arabicPeriod"/>
                  <a:defRPr/>
                </a:pP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P</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射向</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P</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的光线强度，为</a:t>
                </a: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P</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本身发射光强度</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E</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，加上反射光或折射环境光的强度。</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nSpc>
                    <a:spcPct val="150000"/>
                  </a:lnSpc>
                  <a:buSzPct val="85000"/>
                  <a:buFont typeface="Wingdings" panose="05000000000000000000" pitchFamily="2" charset="2"/>
                  <a:buChar char="v"/>
                  <a:defRPr/>
                </a:pPr>
                <a:r>
                  <a:rPr lang="en-US" altLang="zh-CN" kern="100" dirty="0">
                    <a:latin typeface="楷体" panose="02010609060101010101" pitchFamily="49" charset="-122"/>
                    <a:ea typeface="楷体" panose="02010609060101010101" pitchFamily="49" charset="-122"/>
                    <a:cs typeface="Times New Roman" panose="02020603050405020304" pitchFamily="18" charset="0"/>
                  </a:rPr>
                  <a:t>E:</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P</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处是光源，则</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E</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为光源的强度，否则为</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nSpc>
                    <a:spcPct val="150000"/>
                  </a:lnSpc>
                  <a:buSzPct val="85000"/>
                  <a:buFont typeface="Wingdings" panose="05000000000000000000" pitchFamily="2" charset="2"/>
                  <a:buChar char="v"/>
                  <a:defRPr/>
                </a:pP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R</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根据</a:t>
                </a: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P</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处表面的性质，按概率随机取一次反射射线</a:t>
                </a:r>
                <a14:m>
                  <m:oMath xmlns:m="http://schemas.openxmlformats.org/officeDocument/2006/math">
                    <m:sSub>
                      <m:sSubPr>
                        <m:ctrl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R</m:t>
                        </m:r>
                      </m:e>
                      <m:sub>
                        <m:r>
                          <a:rPr lang="en-US" altLang="zh-CN" i="1" kern="100" dirty="0">
                            <a:latin typeface="Cambria Math" panose="02040503050406030204" pitchFamily="18" charset="0"/>
                            <a:ea typeface="楷体" panose="02010609060101010101" pitchFamily="49" charset="-122"/>
                            <a:cs typeface="Times New Roman" panose="02020603050405020304" pitchFamily="18" charset="0"/>
                          </a:rPr>
                          <m:t>2</m:t>
                        </m:r>
                      </m:sub>
                    </m:sSub>
                  </m:oMath>
                </a14:m>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重复步骤</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，递归地求取直到满足一些特定条件停止递归。</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8" y="1162592"/>
                <a:ext cx="6878701" cy="4320863"/>
              </a:xfrm>
              <a:prstGeom prst="rect">
                <a:avLst/>
              </a:prstGeom>
              <a:blipFill>
                <a:blip r:embed="rId4"/>
                <a:stretch>
                  <a:fillRect l="-797" r="-89" b="-1269"/>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791ECEE5-A335-4321-96F7-600EDAA54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699" y="1669584"/>
            <a:ext cx="3924848" cy="3067478"/>
          </a:xfrm>
          <a:prstGeom prst="rect">
            <a:avLst/>
          </a:prstGeom>
        </p:spPr>
      </p:pic>
      <p:sp>
        <p:nvSpPr>
          <p:cNvPr id="2" name="矩形 1">
            <a:extLst>
              <a:ext uri="{FF2B5EF4-FFF2-40B4-BE49-F238E27FC236}">
                <a16:creationId xmlns:a16="http://schemas.microsoft.com/office/drawing/2014/main" id="{D529BFA9-1597-4CE0-B70C-6C4C986188B9}"/>
              </a:ext>
            </a:extLst>
          </p:cNvPr>
          <p:cNvSpPr/>
          <p:nvPr/>
        </p:nvSpPr>
        <p:spPr>
          <a:xfrm>
            <a:off x="1007997" y="5420930"/>
            <a:ext cx="9364727" cy="559769"/>
          </a:xfrm>
          <a:prstGeom prst="rect">
            <a:avLst/>
          </a:prstGeom>
        </p:spPr>
        <p:txBody>
          <a:bodyPr wrap="square">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对于单个像素，重复大量的次数求取平均值，作为此像素的颜色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3623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a:t>
            </a:r>
          </a:p>
        </p:txBody>
      </p:sp>
      <p:sp>
        <p:nvSpPr>
          <p:cNvPr id="5" name="矩形 4">
            <a:extLst>
              <a:ext uri="{FF2B5EF4-FFF2-40B4-BE49-F238E27FC236}">
                <a16:creationId xmlns:a16="http://schemas.microsoft.com/office/drawing/2014/main" id="{8CAC7DB6-B61C-4930-9920-7586D2BBD313}"/>
              </a:ext>
            </a:extLst>
          </p:cNvPr>
          <p:cNvSpPr/>
          <p:nvPr/>
        </p:nvSpPr>
        <p:spPr>
          <a:xfrm>
            <a:off x="1007998" y="1456769"/>
            <a:ext cx="8996363" cy="516301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#include &lt;</a:t>
            </a:r>
            <a:r>
              <a:rPr lang="en-US" dirty="0" err="1">
                <a:latin typeface="Calibri" panose="020F0502020204030204" pitchFamily="34" charset="0"/>
                <a:ea typeface="等线" panose="02010600030101010101" pitchFamily="2" charset="-122"/>
                <a:cs typeface="Times New Roman" panose="02020603050405020304" pitchFamily="18" charset="0"/>
              </a:rPr>
              <a:t>math.h</a:t>
            </a:r>
            <a:r>
              <a:rPr lang="en-US" dirty="0">
                <a:latin typeface="Calibri" panose="020F0502020204030204" pitchFamily="34" charset="0"/>
                <a:ea typeface="等线" panose="02010600030101010101" pitchFamily="2" charset="-122"/>
                <a:cs typeface="Times New Roman" panose="02020603050405020304" pitchFamily="18" charset="0"/>
              </a:rPr>
              <a:t>&gt;   </a:t>
            </a:r>
          </a:p>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#include &lt;</a:t>
            </a:r>
            <a:r>
              <a:rPr lang="en-US" dirty="0" err="1">
                <a:latin typeface="Calibri" panose="020F0502020204030204" pitchFamily="34" charset="0"/>
                <a:ea typeface="等线" panose="02010600030101010101" pitchFamily="2" charset="-122"/>
                <a:cs typeface="Times New Roman" panose="02020603050405020304" pitchFamily="18" charset="0"/>
              </a:rPr>
              <a:t>stdlib.h</a:t>
            </a:r>
            <a:r>
              <a:rPr lang="en-US" dirty="0">
                <a:latin typeface="Calibri" panose="020F0502020204030204" pitchFamily="34" charset="0"/>
                <a:ea typeface="等线" panose="02010600030101010101" pitchFamily="2" charset="-122"/>
                <a:cs typeface="Times New Roman" panose="02020603050405020304" pitchFamily="18" charset="0"/>
              </a:rPr>
              <a:t>&gt; </a:t>
            </a:r>
          </a:p>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#include &lt;</a:t>
            </a:r>
            <a:r>
              <a:rPr lang="en-US" dirty="0" err="1">
                <a:latin typeface="Calibri" panose="020F0502020204030204" pitchFamily="34" charset="0"/>
                <a:ea typeface="等线" panose="02010600030101010101" pitchFamily="2" charset="-122"/>
                <a:cs typeface="Times New Roman" panose="02020603050405020304" pitchFamily="18" charset="0"/>
              </a:rPr>
              <a:t>stdio.h</a:t>
            </a:r>
            <a:r>
              <a:rPr lang="en-US" dirty="0">
                <a:latin typeface="Calibri" panose="020F0502020204030204" pitchFamily="34" charset="0"/>
                <a:ea typeface="等线" panose="02010600030101010101" pitchFamily="2" charset="-122"/>
                <a:cs typeface="Times New Roman" panose="02020603050405020304" pitchFamily="18" charset="0"/>
              </a:rPr>
              <a:t>&gt;  </a:t>
            </a:r>
          </a:p>
          <a:p>
            <a:pPr>
              <a:lnSpc>
                <a:spcPct val="107000"/>
              </a:lnSpc>
              <a:spcAft>
                <a:spcPts val="800"/>
              </a:spcAft>
            </a:pP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struct </a:t>
            </a:r>
            <a:r>
              <a:rPr lang="en-US" dirty="0" err="1">
                <a:solidFill>
                  <a:srgbClr val="0070C0"/>
                </a:solidFill>
                <a:latin typeface="Calibri" panose="020F0502020204030204" pitchFamily="34" charset="0"/>
                <a:ea typeface="等线" panose="02010600030101010101" pitchFamily="2" charset="-122"/>
                <a:cs typeface="Times New Roman" panose="02020603050405020304" pitchFamily="18" charset="0"/>
              </a:rPr>
              <a:t>Vec</a:t>
            </a: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 {……};</a:t>
            </a:r>
          </a:p>
          <a:p>
            <a:pPr>
              <a:lnSpc>
                <a:spcPct val="107000"/>
              </a:lnSpc>
              <a:spcAft>
                <a:spcPts val="800"/>
              </a:spcAft>
            </a:pP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struct Ray {……};</a:t>
            </a:r>
          </a:p>
          <a:p>
            <a:pPr>
              <a:lnSpc>
                <a:spcPct val="107000"/>
              </a:lnSpc>
              <a:spcAft>
                <a:spcPts val="800"/>
              </a:spcAft>
            </a:pPr>
            <a:r>
              <a:rPr lang="en-US" dirty="0" err="1">
                <a:solidFill>
                  <a:srgbClr val="0070C0"/>
                </a:solidFill>
                <a:latin typeface="Calibri" panose="020F0502020204030204" pitchFamily="34" charset="0"/>
                <a:ea typeface="等线" panose="02010600030101010101" pitchFamily="2" charset="-122"/>
                <a:cs typeface="Times New Roman" panose="02020603050405020304" pitchFamily="18" charset="0"/>
              </a:rPr>
              <a:t>enum</a:t>
            </a: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 </a:t>
            </a:r>
            <a:r>
              <a:rPr lang="en-US" dirty="0" err="1">
                <a:solidFill>
                  <a:srgbClr val="0070C0"/>
                </a:solidFill>
                <a:latin typeface="Calibri" panose="020F0502020204030204" pitchFamily="34" charset="0"/>
                <a:ea typeface="等线" panose="02010600030101010101" pitchFamily="2" charset="-122"/>
                <a:cs typeface="Times New Roman" panose="02020603050405020304" pitchFamily="18" charset="0"/>
              </a:rPr>
              <a:t>Refl_t</a:t>
            </a: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 { DIFF, SPEC, REFR };  // material types, used in radiance()</a:t>
            </a:r>
          </a:p>
          <a:p>
            <a:pPr>
              <a:lnSpc>
                <a:spcPct val="107000"/>
              </a:lnSpc>
              <a:spcAft>
                <a:spcPts val="800"/>
              </a:spcAft>
            </a:pP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struct Sphere {……};</a:t>
            </a:r>
          </a:p>
          <a:p>
            <a:pPr>
              <a:lnSpc>
                <a:spcPct val="107000"/>
              </a:lnSpc>
              <a:spcAft>
                <a:spcPts val="800"/>
              </a:spcAft>
            </a:pPr>
            <a:r>
              <a:rPr lang="en-US" dirty="0">
                <a:solidFill>
                  <a:srgbClr val="0070C0"/>
                </a:solidFill>
                <a:latin typeface="Calibri" panose="020F0502020204030204" pitchFamily="34" charset="0"/>
                <a:ea typeface="等线" panose="02010600030101010101" pitchFamily="2" charset="-122"/>
                <a:cs typeface="Times New Roman" panose="02020603050405020304" pitchFamily="18" charset="0"/>
              </a:rPr>
              <a:t>Sphere spheres[] = {……};</a:t>
            </a:r>
          </a:p>
          <a:p>
            <a:pPr>
              <a:lnSpc>
                <a:spcPct val="107000"/>
              </a:lnSpc>
              <a:spcAft>
                <a:spcPts val="800"/>
              </a:spcAft>
            </a:pPr>
            <a:r>
              <a:rPr lang="en-US" dirty="0">
                <a:solidFill>
                  <a:srgbClr val="00B050"/>
                </a:solidFill>
                <a:latin typeface="Calibri" panose="020F0502020204030204" pitchFamily="34" charset="0"/>
                <a:ea typeface="等线" panose="02010600030101010101" pitchFamily="2" charset="-122"/>
                <a:cs typeface="Times New Roman" panose="02020603050405020304" pitchFamily="18" charset="0"/>
              </a:rPr>
              <a:t>inline double clamp(double x){ return x&lt;0 ? 0 : x&gt;1 ? 1 : x; }</a:t>
            </a:r>
          </a:p>
          <a:p>
            <a:pPr>
              <a:lnSpc>
                <a:spcPct val="107000"/>
              </a:lnSpc>
              <a:spcAft>
                <a:spcPts val="800"/>
              </a:spcAft>
            </a:pPr>
            <a:r>
              <a:rPr lang="en-US" dirty="0">
                <a:solidFill>
                  <a:srgbClr val="00B050"/>
                </a:solidFill>
                <a:latin typeface="Calibri" panose="020F0502020204030204" pitchFamily="34" charset="0"/>
                <a:ea typeface="等线" panose="02010600030101010101" pitchFamily="2" charset="-122"/>
                <a:cs typeface="Times New Roman" panose="02020603050405020304" pitchFamily="18" charset="0"/>
              </a:rPr>
              <a:t>inline int </a:t>
            </a:r>
            <a:r>
              <a:rPr lang="en-US" dirty="0" err="1">
                <a:solidFill>
                  <a:srgbClr val="00B050"/>
                </a:solidFill>
                <a:latin typeface="Calibri" panose="020F0502020204030204" pitchFamily="34" charset="0"/>
                <a:ea typeface="等线" panose="02010600030101010101" pitchFamily="2" charset="-122"/>
                <a:cs typeface="Times New Roman" panose="02020603050405020304" pitchFamily="18" charset="0"/>
              </a:rPr>
              <a:t>toInt</a:t>
            </a:r>
            <a:r>
              <a:rPr lang="en-US" dirty="0">
                <a:solidFill>
                  <a:srgbClr val="00B050"/>
                </a:solidFill>
                <a:latin typeface="Calibri" panose="020F0502020204030204" pitchFamily="34" charset="0"/>
                <a:ea typeface="等线" panose="02010600030101010101" pitchFamily="2" charset="-122"/>
                <a:cs typeface="Times New Roman" panose="02020603050405020304" pitchFamily="18" charset="0"/>
              </a:rPr>
              <a:t>(double x){ return int(pow(clamp(x),1/2.2)*255+.5); }</a:t>
            </a:r>
          </a:p>
          <a:p>
            <a:pPr>
              <a:lnSpc>
                <a:spcPct val="107000"/>
              </a:lnSpc>
              <a:spcAft>
                <a:spcPts val="800"/>
              </a:spcAft>
            </a:pPr>
            <a:r>
              <a:rPr lang="en-US" dirty="0">
                <a:solidFill>
                  <a:srgbClr val="00B050"/>
                </a:solidFill>
                <a:latin typeface="Calibri" panose="020F0502020204030204" pitchFamily="34" charset="0"/>
                <a:ea typeface="等线" panose="02010600030101010101" pitchFamily="2" charset="-122"/>
                <a:cs typeface="Times New Roman" panose="02020603050405020304" pitchFamily="18" charset="0"/>
              </a:rPr>
              <a:t>inline bool intersect(const Ray &amp;r, double &amp;t, int &amp;id){……}</a:t>
            </a:r>
          </a:p>
          <a:p>
            <a:pPr>
              <a:lnSpc>
                <a:spcPct val="107000"/>
              </a:lnSpc>
              <a:spcAft>
                <a:spcPts val="800"/>
              </a:spcAft>
            </a:pPr>
            <a:r>
              <a:rPr lang="en-US" dirty="0" err="1">
                <a:solidFill>
                  <a:srgbClr val="FF0000"/>
                </a:solidFill>
                <a:latin typeface="Calibri" panose="020F0502020204030204" pitchFamily="34" charset="0"/>
                <a:ea typeface="等线" panose="02010600030101010101" pitchFamily="2" charset="-122"/>
                <a:cs typeface="Times New Roman" panose="02020603050405020304" pitchFamily="18" charset="0"/>
              </a:rPr>
              <a:t>Vec</a:t>
            </a:r>
            <a:r>
              <a:rPr lang="en-US" dirty="0">
                <a:solidFill>
                  <a:srgbClr val="FF0000"/>
                </a:solidFill>
                <a:latin typeface="Calibri" panose="020F0502020204030204" pitchFamily="34" charset="0"/>
                <a:ea typeface="等线" panose="02010600030101010101" pitchFamily="2" charset="-122"/>
                <a:cs typeface="Times New Roman" panose="02020603050405020304" pitchFamily="18" charset="0"/>
              </a:rPr>
              <a:t> radiance(const Ray &amp;r, int depth, unsigned short *Xi){……}</a:t>
            </a:r>
          </a:p>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int main(int </a:t>
            </a:r>
            <a:r>
              <a:rPr lang="en-US" dirty="0" err="1">
                <a:latin typeface="Calibri" panose="020F0502020204030204" pitchFamily="34" charset="0"/>
                <a:ea typeface="等线" panose="02010600030101010101" pitchFamily="2" charset="-122"/>
                <a:cs typeface="Times New Roman" panose="02020603050405020304" pitchFamily="18" charset="0"/>
              </a:rPr>
              <a:t>argc</a:t>
            </a:r>
            <a:r>
              <a:rPr lang="en-US" dirty="0">
                <a:latin typeface="Calibri" panose="020F0502020204030204" pitchFamily="34" charset="0"/>
                <a:ea typeface="等线" panose="02010600030101010101" pitchFamily="2" charset="-122"/>
                <a:cs typeface="Times New Roman" panose="02020603050405020304" pitchFamily="18" charset="0"/>
              </a:rPr>
              <a:t>, char *</a:t>
            </a:r>
            <a:r>
              <a:rPr lang="en-US" dirty="0" err="1">
                <a:latin typeface="Calibri" panose="020F0502020204030204" pitchFamily="34" charset="0"/>
                <a:ea typeface="等线" panose="02010600030101010101" pitchFamily="2" charset="-122"/>
                <a:cs typeface="Times New Roman" panose="02020603050405020304" pitchFamily="18" charset="0"/>
              </a:rPr>
              <a:t>argv</a:t>
            </a:r>
            <a:r>
              <a:rPr lang="en-US" dirty="0">
                <a:latin typeface="Calibri" panose="020F0502020204030204" pitchFamily="34" charset="0"/>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6969709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Vec</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结构体描述三维矢量，重载运算符实现矢量运算</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6FFDCA6E-C1A3-48AE-9C07-D8C668261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789" y="2238224"/>
            <a:ext cx="8847771" cy="2887036"/>
          </a:xfrm>
          <a:prstGeom prst="rect">
            <a:avLst/>
          </a:prstGeom>
        </p:spPr>
      </p:pic>
    </p:spTree>
    <p:extLst>
      <p:ext uri="{BB962C8B-B14F-4D97-AF65-F5344CB8AC3E}">
        <p14:creationId xmlns:p14="http://schemas.microsoft.com/office/powerpoint/2010/main" val="12900045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DE9CEB2-731A-40C2-B935-59125E48B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74" y="1462772"/>
            <a:ext cx="10543451" cy="4695131"/>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Tree>
    <p:extLst>
      <p:ext uri="{BB962C8B-B14F-4D97-AF65-F5344CB8AC3E}">
        <p14:creationId xmlns:p14="http://schemas.microsoft.com/office/powerpoint/2010/main" val="5656747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通过定义射线的出射点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o</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和出射方向</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d</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来定义射线</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CB8DC3AA-C224-4B7B-80FF-22A62F9C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212" y="2289816"/>
            <a:ext cx="8755293" cy="2982272"/>
          </a:xfrm>
          <a:prstGeom prst="rect">
            <a:avLst/>
          </a:prstGeom>
        </p:spPr>
      </p:pic>
    </p:spTree>
    <p:extLst>
      <p:ext uri="{BB962C8B-B14F-4D97-AF65-F5344CB8AC3E}">
        <p14:creationId xmlns:p14="http://schemas.microsoft.com/office/powerpoint/2010/main" val="2131511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定义场景：整个场景由一个房间，一个光源和两个球体组成。</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SmallPT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将场景全部用球体来表示，房间的墙壁用直径极大的球体</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使观察者感受不到墙壁是弯曲的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来表示。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827559D8-4B19-4DCB-9A27-A9FE98F3E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329836"/>
            <a:ext cx="3257720" cy="2565134"/>
          </a:xfrm>
          <a:prstGeom prst="rect">
            <a:avLst/>
          </a:prstGeom>
        </p:spPr>
      </p:pic>
      <p:pic>
        <p:nvPicPr>
          <p:cNvPr id="9" name="Picture 2">
            <a:extLst>
              <a:ext uri="{FF2B5EF4-FFF2-40B4-BE49-F238E27FC236}">
                <a16:creationId xmlns:a16="http://schemas.microsoft.com/office/drawing/2014/main" id="{4094DBA6-7CF6-4BFF-8DB6-FB8CB49AC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039" y="3346219"/>
            <a:ext cx="3398335" cy="25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640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球体对象的表示</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射线与球体相交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AF91666-ECA1-4018-AC70-B3F57F133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754" y="2238224"/>
            <a:ext cx="8669038" cy="3487262"/>
          </a:xfrm>
          <a:prstGeom prst="rect">
            <a:avLst/>
          </a:prstGeom>
        </p:spPr>
      </p:pic>
      <p:pic>
        <p:nvPicPr>
          <p:cNvPr id="7" name="图片 6">
            <a:extLst>
              <a:ext uri="{FF2B5EF4-FFF2-40B4-BE49-F238E27FC236}">
                <a16:creationId xmlns:a16="http://schemas.microsoft.com/office/drawing/2014/main" id="{EE798C42-0758-47B6-B929-8474C4762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2395" y="5452515"/>
            <a:ext cx="6154009" cy="1343212"/>
          </a:xfrm>
          <a:prstGeom prst="rect">
            <a:avLst/>
          </a:prstGeom>
        </p:spPr>
      </p:pic>
    </p:spTree>
    <p:extLst>
      <p:ext uri="{BB962C8B-B14F-4D97-AF65-F5344CB8AC3E}">
        <p14:creationId xmlns:p14="http://schemas.microsoft.com/office/powerpoint/2010/main" val="30439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画家算法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237425"/>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基本步骤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生成深度优先级队列</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从队列中依次取出多边形，计算其表面光亮度写入帧缓冲器</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距视点距离远的多边形优先级低，排在队列的前端</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距视点距离近的多边形优先级高，排在队列的后端</a:t>
            </a:r>
            <a:endParaRPr lang="en-US" altLang="zh-CN" sz="20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直到队列中所有多边形的光亮度都计算完毕，并写入帧缓冲器</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6679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射线与球体相交（复习）：如果相交返回射线原点与交点的距离</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AFA37F1C-DDC1-40A6-967C-B03D35AF0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159" y="2152255"/>
            <a:ext cx="8968819" cy="1639316"/>
          </a:xfrm>
          <a:prstGeom prst="rect">
            <a:avLst/>
          </a:prstGeom>
        </p:spPr>
      </p:pic>
      <p:pic>
        <p:nvPicPr>
          <p:cNvPr id="14" name="图片 13">
            <a:extLst>
              <a:ext uri="{FF2B5EF4-FFF2-40B4-BE49-F238E27FC236}">
                <a16:creationId xmlns:a16="http://schemas.microsoft.com/office/drawing/2014/main" id="{3893F9EF-37D0-43A5-ABC6-F2BBA347A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8015" y="4114959"/>
            <a:ext cx="5862935" cy="2308449"/>
          </a:xfrm>
          <a:prstGeom prst="rect">
            <a:avLst/>
          </a:prstGeom>
        </p:spPr>
      </p:pic>
    </p:spTree>
    <p:extLst>
      <p:ext uri="{BB962C8B-B14F-4D97-AF65-F5344CB8AC3E}">
        <p14:creationId xmlns:p14="http://schemas.microsoft.com/office/powerpoint/2010/main" val="13370589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使用球体表示场景</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890988B2-9882-4C6B-9D97-5A4A02D84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130" y="2238224"/>
            <a:ext cx="8944877" cy="2887036"/>
          </a:xfrm>
          <a:prstGeom prst="rect">
            <a:avLst/>
          </a:prstGeom>
        </p:spPr>
      </p:pic>
    </p:spTree>
    <p:extLst>
      <p:ext uri="{BB962C8B-B14F-4D97-AF65-F5344CB8AC3E}">
        <p14:creationId xmlns:p14="http://schemas.microsoft.com/office/powerpoint/2010/main" val="40519791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使用球体表示场景</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3D843AB2-2D5C-47E3-ABA9-80DE48BEB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318" y="2145796"/>
            <a:ext cx="8801532" cy="3574776"/>
          </a:xfrm>
          <a:prstGeom prst="rect">
            <a:avLst/>
          </a:prstGeom>
        </p:spPr>
      </p:pic>
    </p:spTree>
    <p:extLst>
      <p:ext uri="{BB962C8B-B14F-4D97-AF65-F5344CB8AC3E}">
        <p14:creationId xmlns:p14="http://schemas.microsoft.com/office/powerpoint/2010/main" val="3955870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main</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EBF5A8BE-8831-4B6D-8F01-6DA24FAE5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210" y="2140123"/>
            <a:ext cx="8933023" cy="3585363"/>
          </a:xfrm>
          <a:prstGeom prst="rect">
            <a:avLst/>
          </a:prstGeom>
        </p:spPr>
      </p:pic>
    </p:spTree>
    <p:extLst>
      <p:ext uri="{BB962C8B-B14F-4D97-AF65-F5344CB8AC3E}">
        <p14:creationId xmlns:p14="http://schemas.microsoft.com/office/powerpoint/2010/main" val="33003328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开始渲染前的一些准备工作：确定相机和输出图像（</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PPM</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格式略）</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143A6C6F-B832-4C58-9F9A-E9337BBBC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719" y="2089791"/>
            <a:ext cx="4234044" cy="4527647"/>
          </a:xfrm>
          <a:prstGeom prst="rect">
            <a:avLst/>
          </a:prstGeom>
        </p:spPr>
      </p:pic>
    </p:spTree>
    <p:extLst>
      <p:ext uri="{BB962C8B-B14F-4D97-AF65-F5344CB8AC3E}">
        <p14:creationId xmlns:p14="http://schemas.microsoft.com/office/powerpoint/2010/main" val="12162862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7335902"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子像素采样</a:t>
            </a:r>
            <a:endParaRPr lang="en-US" altLang="en-US" sz="2000"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5BB5045F-B58C-4C6B-9294-059230934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134" y="2142970"/>
            <a:ext cx="9667731" cy="3186266"/>
          </a:xfrm>
          <a:prstGeom prst="rect">
            <a:avLst/>
          </a:prstGeom>
        </p:spPr>
      </p:pic>
      <p:pic>
        <p:nvPicPr>
          <p:cNvPr id="9" name="图片 8">
            <a:extLst>
              <a:ext uri="{FF2B5EF4-FFF2-40B4-BE49-F238E27FC236}">
                <a16:creationId xmlns:a16="http://schemas.microsoft.com/office/drawing/2014/main" id="{4E603354-0B7F-4946-A440-BB8CFF8CF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43" y="5155567"/>
            <a:ext cx="4220164" cy="1324160"/>
          </a:xfrm>
          <a:prstGeom prst="rect">
            <a:avLst/>
          </a:prstGeom>
          <a:solidFill>
            <a:schemeClr val="accent1"/>
          </a:solidFill>
        </p:spPr>
      </p:pic>
    </p:spTree>
    <p:extLst>
      <p:ext uri="{BB962C8B-B14F-4D97-AF65-F5344CB8AC3E}">
        <p14:creationId xmlns:p14="http://schemas.microsoft.com/office/powerpoint/2010/main" val="80588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7335902" cy="3825278"/>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子像素采样</a:t>
                </a:r>
                <a:r>
                  <a:rPr lang="en-US" altLang="en-US" sz="2000" dirty="0">
                    <a:solidFill>
                      <a:srgbClr val="000000"/>
                    </a:solidFill>
                    <a:latin typeface="Verdana" panose="020B0604030504040204" pitchFamily="34" charset="0"/>
                  </a:rPr>
                  <a:t> </a:t>
                </a:r>
              </a:p>
              <a:p>
                <a:pPr marL="342900" lvl="2" indent="-342900">
                  <a:lnSpc>
                    <a:spcPct val="150000"/>
                  </a:lnSpc>
                  <a:buSzPct val="85000"/>
                  <a:buFont typeface="Wingdings" panose="05000000000000000000" pitchFamily="2" charset="2"/>
                  <a:buChar char="ü"/>
                  <a:defRPr/>
                </a:pP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对每一个像素,都将其拆分为2x2一共4个子像素</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一个当然的想法是</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以子像素的中心点</a:t>
                </a:r>
                <a14:m>
                  <m:oMath xmlns:m="http://schemas.openxmlformats.org/officeDocument/2006/math">
                    <m:sSub>
                      <m:sSubPr>
                        <m:ctrlPr>
                          <a:rPr lang="en-US" altLang="en-US" sz="2000" kern="100" dirty="0">
                            <a:latin typeface="楷体" panose="02010609060101010101" pitchFamily="49" charset="-122"/>
                            <a:ea typeface="楷体" panose="02010609060101010101" pitchFamily="49" charset="-122"/>
                            <a:cs typeface="Times New Roman" panose="02020603050405020304" pitchFamily="18" charset="0"/>
                          </a:rPr>
                        </m:ctrlPr>
                      </m:sSubPr>
                      <m:e>
                        <m:r>
                          <m:rPr>
                            <m:sty m:val="p"/>
                          </m:rP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P</m:t>
                        </m:r>
                      </m:e>
                      <m:sub>
                        <m:r>
                          <a:rPr lang="en-US" altLang="en-US" sz="2000" kern="100" dirty="0">
                            <a:latin typeface="楷体" panose="02010609060101010101" pitchFamily="49" charset="-122"/>
                            <a:ea typeface="楷体" panose="02010609060101010101" pitchFamily="49" charset="-122"/>
                            <a:cs typeface="Times New Roman" panose="02020603050405020304" pitchFamily="18" charset="0"/>
                          </a:rPr>
                          <m:t>𝑠</m:t>
                        </m:r>
                      </m:sub>
                    </m:sSub>
                  </m:oMath>
                </a14:m>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作为射线的出发点开始追踪</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但是由于每个子像素都会进行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samps</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次光追取均值</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所以这里就引入了一次随机过程</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以子像素的中心点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在一个像素大小的范围内进行一次随机采样</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并以采样到的点</a:t>
                </a:r>
                <a14:m>
                  <m:oMath xmlns:m="http://schemas.openxmlformats.org/officeDocument/2006/math">
                    <m:sSub>
                      <m:sSubPr>
                        <m:ctrlPr>
                          <a:rPr lang="en-US" altLang="en-US" sz="2000" kern="100" dirty="0">
                            <a:latin typeface="楷体" panose="02010609060101010101" pitchFamily="49" charset="-122"/>
                            <a:ea typeface="楷体" panose="02010609060101010101" pitchFamily="49" charset="-122"/>
                            <a:cs typeface="Times New Roman" panose="02020603050405020304" pitchFamily="18" charset="0"/>
                          </a:rPr>
                        </m:ctrlPr>
                      </m:sSubPr>
                      <m:e>
                        <m:r>
                          <m:rPr>
                            <m:sty m:val="p"/>
                          </m:rP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P</m:t>
                        </m:r>
                      </m:e>
                      <m:sub>
                        <m:r>
                          <m:rPr>
                            <m:sty m:val="p"/>
                          </m:rP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i</m:t>
                        </m:r>
                      </m:sub>
                    </m:sSub>
                  </m:oMath>
                </a14:m>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为射线的出发点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进行一次光追</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对每个子像素</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完</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成samps</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次光追</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依次以</a:t>
                </a:r>
                <a14:m>
                  <m:oMath xmlns:m="http://schemas.openxmlformats.org/officeDocument/2006/math">
                    <m:sSub>
                      <m:sSubPr>
                        <m:ctrlPr>
                          <a:rPr lang="en-US" altLang="en-US" sz="2000" kern="100" dirty="0">
                            <a:latin typeface="楷体" panose="02010609060101010101" pitchFamily="49" charset="-122"/>
                            <a:ea typeface="楷体" panose="02010609060101010101" pitchFamily="49" charset="-122"/>
                            <a:cs typeface="Times New Roman" panose="02020603050405020304" pitchFamily="18" charset="0"/>
                          </a:rPr>
                        </m:ctrlPr>
                      </m:sSubPr>
                      <m:e>
                        <m:r>
                          <m:rPr>
                            <m:sty m:val="p"/>
                          </m:rP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P</m:t>
                        </m:r>
                      </m:e>
                      <m:sub>
                        <m: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1</m:t>
                        </m:r>
                      </m:sub>
                    </m:sSub>
                    <m:r>
                      <a:rPr lang="zh-CN" altLang="en-US" sz="2000" kern="100" dirty="0">
                        <a:latin typeface="楷体" panose="02010609060101010101" pitchFamily="49" charset="-122"/>
                        <a:ea typeface="楷体" panose="02010609060101010101" pitchFamily="49" charset="-122"/>
                        <a:cs typeface="Times New Roman" panose="02020603050405020304" pitchFamily="18" charset="0"/>
                      </a:rPr>
                      <m:t>，</m:t>
                    </m:r>
                    <m:sSub>
                      <m:sSubPr>
                        <m:ctrlPr>
                          <a:rPr lang="en-US" altLang="en-US" sz="2000" kern="100" dirty="0">
                            <a:latin typeface="楷体" panose="02010609060101010101" pitchFamily="49" charset="-122"/>
                            <a:ea typeface="楷体" panose="02010609060101010101" pitchFamily="49" charset="-122"/>
                            <a:cs typeface="Times New Roman" panose="02020603050405020304" pitchFamily="18" charset="0"/>
                          </a:rPr>
                        </m:ctrlPr>
                      </m:sSubPr>
                      <m:e>
                        <m:r>
                          <m:rPr>
                            <m:sty m:val="p"/>
                          </m:rP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P</m:t>
                        </m:r>
                      </m:e>
                      <m:sub>
                        <m:r>
                          <a:rPr lang="en-US" altLang="zh-CN" sz="2000" kern="100" dirty="0">
                            <a:latin typeface="楷体" panose="02010609060101010101" pitchFamily="49" charset="-122"/>
                            <a:ea typeface="楷体" panose="02010609060101010101" pitchFamily="49" charset="-122"/>
                            <a:cs typeface="Times New Roman" panose="02020603050405020304" pitchFamily="18" charset="0"/>
                          </a:rPr>
                          <m:t>2</m:t>
                        </m:r>
                      </m:sub>
                    </m:sSub>
                  </m:oMath>
                </a14:m>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为出发点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最后求均值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7335902" cy="3825278"/>
              </a:xfrm>
              <a:prstGeom prst="rect">
                <a:avLst/>
              </a:prstGeom>
              <a:blipFill>
                <a:blip r:embed="rId4"/>
                <a:stretch>
                  <a:fillRect l="-748" r="-664" b="-1435"/>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DB6F1B68-F834-49EF-B4D7-9A5ED3F819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241" y="2198530"/>
            <a:ext cx="2675257" cy="2652870"/>
          </a:xfrm>
          <a:prstGeom prst="rect">
            <a:avLst/>
          </a:prstGeom>
        </p:spPr>
      </p:pic>
    </p:spTree>
    <p:extLst>
      <p:ext uri="{BB962C8B-B14F-4D97-AF65-F5344CB8AC3E}">
        <p14:creationId xmlns:p14="http://schemas.microsoft.com/office/powerpoint/2010/main" val="10588371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7335902" cy="2882520"/>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子像素采样</a:t>
            </a:r>
            <a:endParaRPr lang="en-US" altLang="en-US" sz="2000" dirty="0">
              <a:solidFill>
                <a:srgbClr val="000000"/>
              </a:solidFill>
              <a:latin typeface="Verdana" panose="020B0604030504040204" pitchFamily="34" charset="0"/>
            </a:endParaRPr>
          </a:p>
          <a:p>
            <a:pPr marL="342900" lvl="2" indent="-342900">
              <a:lnSpc>
                <a:spcPct val="150000"/>
              </a:lnSpc>
              <a:buSzPct val="85000"/>
              <a:buFont typeface="Wingdings" panose="05000000000000000000" pitchFamily="2" charset="2"/>
              <a:buChar char="ü"/>
              <a:defRPr/>
            </a:pP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为了使渲染的质量更高一些（达到相同渲染质量所需的采样次数更小一些</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这里对随机过程进行了优化：对随机数进行了一次</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tent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hlinkClick r:id="rId4">
                  <a:extLst>
                    <a:ext uri="{A12FA001-AC4F-418D-AE19-62706E023703}">
                      <ahyp:hlinkClr xmlns:ahyp="http://schemas.microsoft.com/office/drawing/2018/hyperlinkcolor" val="tx"/>
                    </a:ext>
                  </a:extLst>
                </a:hlinkClick>
              </a:rPr>
              <a:t>滤波</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此滤波函数将</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x 从[0,2]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区间映射到了</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[−1,1]，当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x为随机的值时</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f(x)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的分布更向中点值</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0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集中</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p>
          <a:p>
            <a:pPr marL="342900" lvl="2" indent="-342900">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BD00382A-D871-4A39-B2B0-87C3CD028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888" y="4380054"/>
            <a:ext cx="5040884" cy="1345432"/>
          </a:xfrm>
          <a:prstGeom prst="rect">
            <a:avLst/>
          </a:prstGeom>
        </p:spPr>
      </p:pic>
      <p:pic>
        <p:nvPicPr>
          <p:cNvPr id="11" name="图片 10">
            <a:extLst>
              <a:ext uri="{FF2B5EF4-FFF2-40B4-BE49-F238E27FC236}">
                <a16:creationId xmlns:a16="http://schemas.microsoft.com/office/drawing/2014/main" id="{5849A9BB-235A-439E-A494-D40DCA8267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3901" y="1970024"/>
            <a:ext cx="3183195" cy="3677795"/>
          </a:xfrm>
          <a:prstGeom prst="rect">
            <a:avLst/>
          </a:prstGeom>
        </p:spPr>
      </p:pic>
    </p:spTree>
    <p:extLst>
      <p:ext uri="{BB962C8B-B14F-4D97-AF65-F5344CB8AC3E}">
        <p14:creationId xmlns:p14="http://schemas.microsoft.com/office/powerpoint/2010/main" val="25770985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7335902" cy="2944268"/>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子像素采样</a:t>
                </a:r>
                <a:endParaRPr lang="en-US" altLang="en-US" sz="2000" dirty="0">
                  <a:solidFill>
                    <a:srgbClr val="000000"/>
                  </a:solidFill>
                  <a:latin typeface="Verdana" panose="020B0604030504040204" pitchFamily="34" charset="0"/>
                </a:endParaRPr>
              </a:p>
              <a:p>
                <a:pPr marL="342900" lvl="2" indent="-342900">
                  <a:lnSpc>
                    <a:spcPct val="150000"/>
                  </a:lnSpc>
                  <a:buSzPct val="85000"/>
                  <a:buFont typeface="Wingdings" panose="05000000000000000000" pitchFamily="2" charset="2"/>
                  <a:buChar char="ü"/>
                  <a:defRPr/>
                </a:pP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拿到经过滤波后的随机数</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dx</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dy，计算</a:t>
                </a:r>
                <a:r>
                  <a:rPr lang="en-US" altLang="en-US"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en-US"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kern="100" dirty="0">
                            <a:latin typeface="Cambria Math" panose="02040503050406030204" pitchFamily="18" charset="0"/>
                            <a:ea typeface="楷体" panose="02010609060101010101" pitchFamily="49" charset="-122"/>
                            <a:cs typeface="Times New Roman" panose="02020603050405020304" pitchFamily="18" charset="0"/>
                          </a:rPr>
                          <m:t>P</m:t>
                        </m:r>
                      </m:e>
                      <m:sub>
                        <m:r>
                          <m:rPr>
                            <m:sty m:val="p"/>
                          </m:rPr>
                          <a:rPr lang="en-US" altLang="zh-CN" sz="2000" kern="100" dirty="0">
                            <a:latin typeface="Cambria Math" panose="02040503050406030204" pitchFamily="18" charset="0"/>
                            <a:ea typeface="楷体" panose="02010609060101010101" pitchFamily="49" charset="-122"/>
                            <a:cs typeface="Times New Roman" panose="02020603050405020304" pitchFamily="18" charset="0"/>
                          </a:rPr>
                          <m:t>i</m:t>
                        </m:r>
                      </m:sub>
                    </m:s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 </m:t>
                    </m:r>
                  </m:oMath>
                </a14:m>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在整个画布中的归一化坐标（假设成为</a:t>
                </a:r>
                <a14:m>
                  <m:oMath xmlns:m="http://schemas.openxmlformats.org/officeDocument/2006/math">
                    <m:sSub>
                      <m:sSubPr>
                        <m:ctrlPr>
                          <a:rPr lang="en-US" altLang="en-US"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n</m:t>
                        </m:r>
                      </m:e>
                      <m:sub>
                        <m:r>
                          <m:rPr>
                            <m:sty m:val="p"/>
                          </m:rPr>
                          <a:rPr lang="en-US" altLang="zh-CN" sz="2000" b="0" i="0" kern="100" dirty="0" smtClean="0">
                            <a:latin typeface="Cambria Math" panose="02040503050406030204" pitchFamily="18" charset="0"/>
                            <a:ea typeface="楷体" panose="02010609060101010101" pitchFamily="49" charset="-122"/>
                            <a:cs typeface="Times New Roman" panose="02020603050405020304" pitchFamily="18" charset="0"/>
                          </a:rPr>
                          <m:t>x</m:t>
                        </m:r>
                      </m:sub>
                    </m:s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 </m:t>
                    </m:r>
                  </m:oMath>
                </a14:m>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和</a:t>
                </a:r>
                <a:r>
                  <a:rPr lang="en-US" altLang="en-US"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en-US"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n</m:t>
                        </m:r>
                      </m:e>
                      <m:sub>
                        <m:r>
                          <m:rPr>
                            <m:sty m:val="p"/>
                          </m:rPr>
                          <a:rPr lang="en-US" altLang="zh-CN" sz="2000" b="0" i="0" kern="100" dirty="0" smtClean="0">
                            <a:latin typeface="Cambria Math" panose="02040503050406030204" pitchFamily="18" charset="0"/>
                            <a:ea typeface="楷体" panose="02010609060101010101" pitchFamily="49" charset="-122"/>
                            <a:cs typeface="Times New Roman" panose="02020603050405020304" pitchFamily="18" charset="0"/>
                          </a:rPr>
                          <m:t>y</m:t>
                        </m:r>
                      </m:sub>
                    </m:sSub>
                  </m:oMath>
                </a14:m>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如</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nx</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=(sx+0.5+dx)/2+x)/w-0.5），</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再乘以之前求得的画布真实尺寸矢量</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cx 和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cy，加上相机本身的方向矢量</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d，就得到了最终从相机原点射向</a:t>
                </a:r>
                <a:r>
                  <a:rPr lang="en-US" altLang="en-US"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en-US"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kern="100" dirty="0">
                            <a:latin typeface="Cambria Math" panose="02040503050406030204" pitchFamily="18" charset="0"/>
                            <a:ea typeface="楷体" panose="02010609060101010101" pitchFamily="49" charset="-122"/>
                            <a:cs typeface="Times New Roman" panose="02020603050405020304" pitchFamily="18" charset="0"/>
                          </a:rPr>
                          <m:t>P</m:t>
                        </m:r>
                      </m:e>
                      <m:sub>
                        <m:r>
                          <m:rPr>
                            <m:sty m:val="p"/>
                          </m:rPr>
                          <a:rPr lang="en-US" altLang="zh-CN" sz="2000" kern="100" dirty="0">
                            <a:latin typeface="Cambria Math" panose="02040503050406030204" pitchFamily="18" charset="0"/>
                            <a:ea typeface="楷体" panose="02010609060101010101" pitchFamily="49" charset="-122"/>
                            <a:cs typeface="Times New Roman" panose="02020603050405020304" pitchFamily="18" charset="0"/>
                          </a:rPr>
                          <m:t>i</m:t>
                        </m:r>
                      </m:sub>
                    </m:s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 </m:t>
                    </m:r>
                  </m:oMath>
                </a14:m>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的矢量</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D，即代码中的</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d。 </a:t>
                </a:r>
              </a:p>
            </p:txBody>
          </p:sp>
        </mc:Choice>
        <mc:Fallback>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7335902" cy="2944268"/>
              </a:xfrm>
              <a:prstGeom prst="rect">
                <a:avLst/>
              </a:prstGeom>
              <a:blipFill>
                <a:blip r:embed="rId4"/>
                <a:stretch>
                  <a:fillRect l="-748" b="-2070"/>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ED53E85F-BFEF-4F58-AB4A-8ECC825AA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8954" y="1828610"/>
            <a:ext cx="2787046" cy="3055031"/>
          </a:xfrm>
          <a:prstGeom prst="rect">
            <a:avLst/>
          </a:prstGeom>
        </p:spPr>
      </p:pic>
    </p:spTree>
    <p:extLst>
      <p:ext uri="{BB962C8B-B14F-4D97-AF65-F5344CB8AC3E}">
        <p14:creationId xmlns:p14="http://schemas.microsoft.com/office/powerpoint/2010/main" val="36879583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2420856"/>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子像素采样</a:t>
            </a:r>
            <a:endParaRPr lang="en-US" altLang="en-US" sz="2000" dirty="0">
              <a:solidFill>
                <a:srgbClr val="000000"/>
              </a:solidFill>
              <a:latin typeface="Verdana" panose="020B0604030504040204" pitchFamily="34" charset="0"/>
            </a:endParaRPr>
          </a:p>
          <a:p>
            <a:pPr marL="342900" lvl="2" indent="-342900">
              <a:lnSpc>
                <a:spcPct val="150000"/>
              </a:lnSpc>
              <a:buSzPct val="85000"/>
              <a:buFont typeface="Wingdings" panose="05000000000000000000" pitchFamily="2" charset="2"/>
              <a:buChar char="ü"/>
              <a:defRPr/>
            </a:pP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最后调用</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radiance,沿着穿过此子像素的射线,在140倍远（让光追的开始点进到盒子里面，而不会直接被朝前的表面挡掉）的地方开始进行光线追踪算法。进行samps次,取均值,再基于4个子像素再取一次均值,就得到了这个像素的颜色。 </a:t>
            </a:r>
          </a:p>
          <a:p>
            <a:pPr marL="342900" lvl="2" indent="-342900">
              <a:lnSpc>
                <a:spcPct val="150000"/>
              </a:lnSpc>
              <a:buSzPct val="85000"/>
              <a:buFont typeface="Wingdings" panose="05000000000000000000" pitchFamily="2" charset="2"/>
              <a:buChar char="ü"/>
              <a:defRPr/>
            </a:pPr>
            <a:endParaRPr lang="en-US" altLang="en-US"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50860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画家算法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35984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简单，容易实现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适于图形的动态显示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飞行训练模拟器中显示飞机着陆情景，场景中的物体不变，只是视点在变化</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只要事先把不同视点的景物优先级队列算出，再实时采用画家算法显示图形就可以实现图形的快速消隐与显示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v"/>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深度排序计算量大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4290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endParaRPr lang="en-US" altLang="en-US" sz="2000"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FD3C76C6-952C-4227-9D1E-4592B7A6A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389" y="2116307"/>
            <a:ext cx="8385002" cy="3336208"/>
          </a:xfrm>
          <a:prstGeom prst="rect">
            <a:avLst/>
          </a:prstGeom>
        </p:spPr>
      </p:pic>
      <p:pic>
        <p:nvPicPr>
          <p:cNvPr id="11" name="图片 10">
            <a:extLst>
              <a:ext uri="{FF2B5EF4-FFF2-40B4-BE49-F238E27FC236}">
                <a16:creationId xmlns:a16="http://schemas.microsoft.com/office/drawing/2014/main" id="{DF3198E6-30F6-4C13-AA22-1EB8BAFD3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8822" y="5209715"/>
            <a:ext cx="5953956" cy="1590897"/>
          </a:xfrm>
          <a:prstGeom prst="rect">
            <a:avLst/>
          </a:prstGeom>
        </p:spPr>
      </p:pic>
    </p:spTree>
    <p:extLst>
      <p:ext uri="{BB962C8B-B14F-4D97-AF65-F5344CB8AC3E}">
        <p14:creationId xmlns:p14="http://schemas.microsoft.com/office/powerpoint/2010/main" val="7980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漫反射</a:t>
            </a:r>
            <a:endParaRPr lang="en-US" altLang="en-US" sz="2000" dirty="0">
              <a:solidFill>
                <a:srgbClr val="000000"/>
              </a:solidFill>
              <a:latin typeface="Verdana" panose="020B0604030504040204" pitchFamily="34" charset="0"/>
            </a:endParaRPr>
          </a:p>
        </p:txBody>
      </p:sp>
      <p:pic>
        <p:nvPicPr>
          <p:cNvPr id="5" name="图片 4">
            <a:extLst>
              <a:ext uri="{FF2B5EF4-FFF2-40B4-BE49-F238E27FC236}">
                <a16:creationId xmlns:a16="http://schemas.microsoft.com/office/drawing/2014/main" id="{8F56FDDA-56D6-4590-BC6B-2242F9B36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554" y="4165668"/>
            <a:ext cx="1952898" cy="2257740"/>
          </a:xfrm>
          <a:prstGeom prst="rect">
            <a:avLst/>
          </a:prstGeom>
        </p:spPr>
      </p:pic>
      <p:pic>
        <p:nvPicPr>
          <p:cNvPr id="9" name="图片 8">
            <a:extLst>
              <a:ext uri="{FF2B5EF4-FFF2-40B4-BE49-F238E27FC236}">
                <a16:creationId xmlns:a16="http://schemas.microsoft.com/office/drawing/2014/main" id="{D4FD5598-3E32-4054-9EC1-07F290301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195" y="4197983"/>
            <a:ext cx="8102505" cy="1428405"/>
          </a:xfrm>
          <a:prstGeom prst="rect">
            <a:avLst/>
          </a:prstGeom>
        </p:spPr>
      </p:pic>
      <p:pic>
        <p:nvPicPr>
          <p:cNvPr id="13" name="图片 12">
            <a:extLst>
              <a:ext uri="{FF2B5EF4-FFF2-40B4-BE49-F238E27FC236}">
                <a16:creationId xmlns:a16="http://schemas.microsoft.com/office/drawing/2014/main" id="{AEEB9781-1432-4B56-B77C-37970224B6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4" y="2076857"/>
            <a:ext cx="9250066" cy="1991003"/>
          </a:xfrm>
          <a:prstGeom prst="rect">
            <a:avLst/>
          </a:prstGeom>
        </p:spPr>
      </p:pic>
      <p:pic>
        <p:nvPicPr>
          <p:cNvPr id="15" name="图片 14">
            <a:extLst>
              <a:ext uri="{FF2B5EF4-FFF2-40B4-BE49-F238E27FC236}">
                <a16:creationId xmlns:a16="http://schemas.microsoft.com/office/drawing/2014/main" id="{05D0C253-F44E-437D-8B38-AC972AF375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6760" y="5725486"/>
            <a:ext cx="5115639" cy="1028844"/>
          </a:xfrm>
          <a:prstGeom prst="rect">
            <a:avLst/>
          </a:prstGeom>
        </p:spPr>
      </p:pic>
    </p:spTree>
    <p:extLst>
      <p:ext uri="{BB962C8B-B14F-4D97-AF65-F5344CB8AC3E}">
        <p14:creationId xmlns:p14="http://schemas.microsoft.com/office/powerpoint/2010/main" val="155751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镜面反射</a:t>
            </a:r>
            <a:endParaRPr lang="en-US" altLang="en-US" sz="2000"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8E5F110F-8CED-4C6C-B13F-497068071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306" y="1847979"/>
            <a:ext cx="3724795" cy="1886213"/>
          </a:xfrm>
          <a:prstGeom prst="rect">
            <a:avLst/>
          </a:prstGeom>
        </p:spPr>
      </p:pic>
      <p:pic>
        <p:nvPicPr>
          <p:cNvPr id="7" name="图片 6">
            <a:extLst>
              <a:ext uri="{FF2B5EF4-FFF2-40B4-BE49-F238E27FC236}">
                <a16:creationId xmlns:a16="http://schemas.microsoft.com/office/drawing/2014/main" id="{FB52254D-E17F-4E79-B16C-8A829B60AE6B}"/>
              </a:ext>
            </a:extLst>
          </p:cNvPr>
          <p:cNvPicPr>
            <a:picLocks noChangeAspect="1"/>
          </p:cNvPicPr>
          <p:nvPr/>
        </p:nvPicPr>
        <p:blipFill>
          <a:blip r:embed="rId5"/>
          <a:stretch>
            <a:fillRect/>
          </a:stretch>
        </p:blipFill>
        <p:spPr>
          <a:xfrm>
            <a:off x="1426865" y="4068903"/>
            <a:ext cx="8774113" cy="631142"/>
          </a:xfrm>
          <a:prstGeom prst="rect">
            <a:avLst/>
          </a:prstGeom>
        </p:spPr>
      </p:pic>
      <p:pic>
        <p:nvPicPr>
          <p:cNvPr id="22" name="图片 21">
            <a:extLst>
              <a:ext uri="{FF2B5EF4-FFF2-40B4-BE49-F238E27FC236}">
                <a16:creationId xmlns:a16="http://schemas.microsoft.com/office/drawing/2014/main" id="{219E8B3E-9BF2-4078-AD35-F99BD4B006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6865" y="2548975"/>
            <a:ext cx="5695000" cy="1172125"/>
          </a:xfrm>
          <a:prstGeom prst="rect">
            <a:avLst/>
          </a:prstGeom>
        </p:spPr>
      </p:pic>
    </p:spTree>
    <p:extLst>
      <p:ext uri="{BB962C8B-B14F-4D97-AF65-F5344CB8AC3E}">
        <p14:creationId xmlns:p14="http://schemas.microsoft.com/office/powerpoint/2010/main" val="38333974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1047146"/>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折射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Wingdings" panose="05000000000000000000" pitchFamily="2" charset="2"/>
                  <a:buChar char="ü"/>
                  <a:defRPr/>
                </a:pP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根据折射定理：光线从折射率为</a:t>
                </a:r>
                <a14:m>
                  <m:oMath xmlns:m="http://schemas.openxmlformats.org/officeDocument/2006/math">
                    <m:sSub>
                      <m:sSubPr>
                        <m:ctrlPr>
                          <a:rPr lang="en-US" altLang="en-US" sz="2000" i="1" kern="100" smtClean="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n</m:t>
                        </m:r>
                      </m:e>
                      <m:sub>
                        <m:r>
                          <a:rPr lang="en-US" altLang="en-US" sz="2000" b="0" i="1" kern="100" smtClean="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的介质折射到折射率为</a:t>
                </a:r>
                <a14:m>
                  <m:oMath xmlns:m="http://schemas.openxmlformats.org/officeDocument/2006/math">
                    <m:sSub>
                      <m:sSubPr>
                        <m:ctrlPr>
                          <a:rPr lang="en-US" altLang="en-US" sz="2000" i="1" kern="10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n</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2</m:t>
                        </m:r>
                      </m:sub>
                    </m:sSub>
                  </m:oMath>
                </a14:m>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的介质</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时</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en-US" sz="2000" kern="100" dirty="0" err="1">
                    <a:latin typeface="楷体" panose="02010609060101010101" pitchFamily="49" charset="-122"/>
                    <a:ea typeface="楷体" panose="02010609060101010101" pitchFamily="49" charset="-122"/>
                    <a:cs typeface="Times New Roman" panose="02020603050405020304" pitchFamily="18" charset="0"/>
                  </a:rPr>
                  <a:t>折射角满足</a:t>
                </a:r>
                <a:r>
                  <a:rPr lang="en-US" altLang="en-US" sz="2000" kern="100" dirty="0">
                    <a:latin typeface="楷体" panose="02010609060101010101" pitchFamily="49" charset="-122"/>
                    <a:ea typeface="楷体" panose="02010609060101010101" pitchFamily="49" charset="-122"/>
                    <a:cs typeface="Times New Roman" panose="02020603050405020304" pitchFamily="18" charset="0"/>
                  </a:rPr>
                  <a:t> </a:t>
                </a:r>
              </a:p>
            </p:txBody>
          </p:sp>
        </mc:Choice>
        <mc:Fallback>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76000" cy="1047146"/>
              </a:xfrm>
              <a:prstGeom prst="rect">
                <a:avLst/>
              </a:prstGeom>
              <a:blipFill>
                <a:blip r:embed="rId4"/>
                <a:stretch>
                  <a:fillRect l="-539" b="-8772"/>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54DC86F7-C416-43F0-B8C1-6ACBD78D8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354" y="2811592"/>
            <a:ext cx="6136046" cy="3187556"/>
          </a:xfrm>
          <a:prstGeom prst="rect">
            <a:avLst/>
          </a:prstGeom>
        </p:spPr>
      </p:pic>
    </p:spTree>
    <p:extLst>
      <p:ext uri="{BB962C8B-B14F-4D97-AF65-F5344CB8AC3E}">
        <p14:creationId xmlns:p14="http://schemas.microsoft.com/office/powerpoint/2010/main" val="33496469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1392EEA-240D-40ED-9295-7F84D287B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786" y="2655914"/>
            <a:ext cx="2429214" cy="2400635"/>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全反射</a:t>
            </a:r>
            <a:endParaRPr lang="en-US" altLang="en-US" sz="2000" dirty="0">
              <a:solidFill>
                <a:srgbClr val="000000"/>
              </a:solidFill>
              <a:latin typeface="Verdana" panose="020B0604030504040204" pitchFamily="34" charset="0"/>
            </a:endParaRPr>
          </a:p>
        </p:txBody>
      </p:sp>
      <p:pic>
        <p:nvPicPr>
          <p:cNvPr id="13" name="图片 12">
            <a:extLst>
              <a:ext uri="{FF2B5EF4-FFF2-40B4-BE49-F238E27FC236}">
                <a16:creationId xmlns:a16="http://schemas.microsoft.com/office/drawing/2014/main" id="{7DE95035-20F3-4B2B-84EC-4F7F3DF44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583" y="2170594"/>
            <a:ext cx="7246658" cy="3281921"/>
          </a:xfrm>
          <a:prstGeom prst="rect">
            <a:avLst/>
          </a:prstGeom>
        </p:spPr>
      </p:pic>
    </p:spTree>
    <p:extLst>
      <p:ext uri="{BB962C8B-B14F-4D97-AF65-F5344CB8AC3E}">
        <p14:creationId xmlns:p14="http://schemas.microsoft.com/office/powerpoint/2010/main" val="34467577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74F795-6475-4F08-9B04-0A50C0A54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26" y="4209590"/>
            <a:ext cx="8926097" cy="1346565"/>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全反射</a:t>
            </a:r>
            <a:endParaRPr lang="en-US" altLang="en-US" sz="2000"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B057A431-0AFA-40C5-B79B-89148803F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726" y="2328638"/>
            <a:ext cx="8820511" cy="1514633"/>
          </a:xfrm>
          <a:prstGeom prst="rect">
            <a:avLst/>
          </a:prstGeom>
        </p:spPr>
      </p:pic>
    </p:spTree>
    <p:extLst>
      <p:ext uri="{BB962C8B-B14F-4D97-AF65-F5344CB8AC3E}">
        <p14:creationId xmlns:p14="http://schemas.microsoft.com/office/powerpoint/2010/main" val="41721486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正常折射</a:t>
            </a:r>
            <a:endParaRPr lang="en-US" altLang="en-US" sz="2000" dirty="0">
              <a:solidFill>
                <a:srgbClr val="000000"/>
              </a:solidFill>
              <a:latin typeface="Verdana" panose="020B0604030504040204" pitchFamily="34" charset="0"/>
            </a:endParaRPr>
          </a:p>
        </p:txBody>
      </p:sp>
      <p:pic>
        <p:nvPicPr>
          <p:cNvPr id="2" name="图片 1">
            <a:extLst>
              <a:ext uri="{FF2B5EF4-FFF2-40B4-BE49-F238E27FC236}">
                <a16:creationId xmlns:a16="http://schemas.microsoft.com/office/drawing/2014/main" id="{6E3F5375-C17D-42BE-8118-189148BB0E8C}"/>
              </a:ext>
            </a:extLst>
          </p:cNvPr>
          <p:cNvPicPr>
            <a:picLocks noChangeAspect="1"/>
          </p:cNvPicPr>
          <p:nvPr/>
        </p:nvPicPr>
        <p:blipFill>
          <a:blip r:embed="rId4"/>
          <a:stretch>
            <a:fillRect/>
          </a:stretch>
        </p:blipFill>
        <p:spPr>
          <a:xfrm>
            <a:off x="1007999" y="2000528"/>
            <a:ext cx="9126602" cy="1669172"/>
          </a:xfrm>
          <a:prstGeom prst="rect">
            <a:avLst/>
          </a:prstGeom>
        </p:spPr>
      </p:pic>
      <p:pic>
        <p:nvPicPr>
          <p:cNvPr id="7" name="图片 6">
            <a:extLst>
              <a:ext uri="{FF2B5EF4-FFF2-40B4-BE49-F238E27FC236}">
                <a16:creationId xmlns:a16="http://schemas.microsoft.com/office/drawing/2014/main" id="{F68D67FF-48AF-413B-BD3C-466400DDD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698" y="2835114"/>
            <a:ext cx="2172003" cy="2400635"/>
          </a:xfrm>
          <a:prstGeom prst="rect">
            <a:avLst/>
          </a:prstGeom>
        </p:spPr>
      </p:pic>
    </p:spTree>
    <p:extLst>
      <p:ext uri="{BB962C8B-B14F-4D97-AF65-F5344CB8AC3E}">
        <p14:creationId xmlns:p14="http://schemas.microsoft.com/office/powerpoint/2010/main" val="1646319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F7BF50A-392A-4C34-85A7-66201C349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751" y="1975128"/>
            <a:ext cx="9297698" cy="4715533"/>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正常折射</a:t>
            </a:r>
            <a:endParaRPr lang="en-US" altLang="en-US" sz="2000" dirty="0">
              <a:solidFill>
                <a:srgbClr val="000000"/>
              </a:solidFill>
              <a:latin typeface="Verdana" panose="020B0604030504040204" pitchFamily="34" charset="0"/>
            </a:endParaRPr>
          </a:p>
        </p:txBody>
      </p:sp>
      <p:pic>
        <p:nvPicPr>
          <p:cNvPr id="14" name="图片 13">
            <a:extLst>
              <a:ext uri="{FF2B5EF4-FFF2-40B4-BE49-F238E27FC236}">
                <a16:creationId xmlns:a16="http://schemas.microsoft.com/office/drawing/2014/main" id="{7E2DD201-1307-42D4-AC20-46EFF3D8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241" y="3340716"/>
            <a:ext cx="2172003" cy="2400635"/>
          </a:xfrm>
          <a:prstGeom prst="rect">
            <a:avLst/>
          </a:prstGeom>
        </p:spPr>
      </p:pic>
    </p:spTree>
    <p:extLst>
      <p:ext uri="{BB962C8B-B14F-4D97-AF65-F5344CB8AC3E}">
        <p14:creationId xmlns:p14="http://schemas.microsoft.com/office/powerpoint/2010/main" val="4132387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正常折射</a:t>
            </a:r>
            <a:endParaRPr lang="en-US" altLang="en-US" sz="2000" dirty="0">
              <a:solidFill>
                <a:srgbClr val="000000"/>
              </a:solidFill>
              <a:latin typeface="Verdana" panose="020B0604030504040204" pitchFamily="34" charset="0"/>
            </a:endParaRPr>
          </a:p>
        </p:txBody>
      </p:sp>
      <p:pic>
        <p:nvPicPr>
          <p:cNvPr id="7" name="图片 6">
            <a:extLst>
              <a:ext uri="{FF2B5EF4-FFF2-40B4-BE49-F238E27FC236}">
                <a16:creationId xmlns:a16="http://schemas.microsoft.com/office/drawing/2014/main" id="{53157752-7F77-4D3A-AD83-A12E19C18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84" y="2076054"/>
            <a:ext cx="8609659" cy="1352946"/>
          </a:xfrm>
          <a:prstGeom prst="rect">
            <a:avLst/>
          </a:prstGeom>
        </p:spPr>
      </p:pic>
    </p:spTree>
    <p:extLst>
      <p:ext uri="{BB962C8B-B14F-4D97-AF65-F5344CB8AC3E}">
        <p14:creationId xmlns:p14="http://schemas.microsoft.com/office/powerpoint/2010/main" val="33681389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正常折射</a:t>
            </a:r>
            <a:endParaRPr lang="en-US" altLang="en-US" sz="2000"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DCEB1723-EF43-4137-B5BD-E4C9A6A6B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653" y="2248098"/>
            <a:ext cx="9827346" cy="3363586"/>
          </a:xfrm>
          <a:prstGeom prst="rect">
            <a:avLst/>
          </a:prstGeom>
        </p:spPr>
      </p:pic>
    </p:spTree>
    <p:extLst>
      <p:ext uri="{BB962C8B-B14F-4D97-AF65-F5344CB8AC3E}">
        <p14:creationId xmlns:p14="http://schemas.microsoft.com/office/powerpoint/2010/main" val="265528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4671347"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主要内容</a:t>
            </a:r>
          </a:p>
        </p:txBody>
      </p:sp>
      <p:sp>
        <p:nvSpPr>
          <p:cNvPr id="21" name="矩形 20">
            <a:extLst>
              <a:ext uri="{FF2B5EF4-FFF2-40B4-BE49-F238E27FC236}">
                <a16:creationId xmlns:a16="http://schemas.microsoft.com/office/drawing/2014/main" id="{C5DDEE02-8F07-47BF-A703-092BEB355F7A}"/>
              </a:ext>
            </a:extLst>
          </p:cNvPr>
          <p:cNvSpPr/>
          <p:nvPr/>
        </p:nvSpPr>
        <p:spPr>
          <a:xfrm>
            <a:off x="1627595" y="3055200"/>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取景变换</a:t>
            </a:r>
            <a:endParaRPr lang="en-US" sz="3200" b="1" dirty="0"/>
          </a:p>
        </p:txBody>
      </p:sp>
      <p:sp>
        <p:nvSpPr>
          <p:cNvPr id="22" name="矩形 21">
            <a:extLst>
              <a:ext uri="{FF2B5EF4-FFF2-40B4-BE49-F238E27FC236}">
                <a16:creationId xmlns:a16="http://schemas.microsoft.com/office/drawing/2014/main" id="{2A888D13-4CB5-4BB0-B061-05123E2408E1}"/>
              </a:ext>
            </a:extLst>
          </p:cNvPr>
          <p:cNvSpPr/>
          <p:nvPr/>
        </p:nvSpPr>
        <p:spPr>
          <a:xfrm>
            <a:off x="1627596" y="4419680"/>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隐藏面的消除</a:t>
            </a:r>
            <a:endParaRPr lang="en-US" sz="3200" b="1" dirty="0"/>
          </a:p>
        </p:txBody>
      </p:sp>
      <p:sp>
        <p:nvSpPr>
          <p:cNvPr id="23" name="矩形 22">
            <a:extLst>
              <a:ext uri="{FF2B5EF4-FFF2-40B4-BE49-F238E27FC236}">
                <a16:creationId xmlns:a16="http://schemas.microsoft.com/office/drawing/2014/main" id="{924CA9E6-3BA1-4E3F-80BC-BAD13A7CFB6C}"/>
              </a:ext>
            </a:extLst>
          </p:cNvPr>
          <p:cNvSpPr/>
          <p:nvPr/>
        </p:nvSpPr>
        <p:spPr>
          <a:xfrm>
            <a:off x="1632164" y="1670241"/>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三维图形显示</a:t>
            </a:r>
            <a:endParaRPr lang="en-US" altLang="zh-CN" sz="3200" b="1" dirty="0"/>
          </a:p>
          <a:p>
            <a:pPr algn="ctr"/>
            <a:r>
              <a:rPr lang="zh-CN" altLang="en-US" sz="3200" b="1" dirty="0"/>
              <a:t>的基本流程</a:t>
            </a:r>
            <a:endParaRPr lang="en-US" sz="3200" b="1" dirty="0"/>
          </a:p>
        </p:txBody>
      </p:sp>
      <p:sp>
        <p:nvSpPr>
          <p:cNvPr id="24" name="矩形 23">
            <a:extLst>
              <a:ext uri="{FF2B5EF4-FFF2-40B4-BE49-F238E27FC236}">
                <a16:creationId xmlns:a16="http://schemas.microsoft.com/office/drawing/2014/main" id="{CCD0D40A-7BD5-4427-8C5E-FB9531D53F57}"/>
              </a:ext>
            </a:extLst>
          </p:cNvPr>
          <p:cNvSpPr/>
          <p:nvPr/>
        </p:nvSpPr>
        <p:spPr>
          <a:xfrm>
            <a:off x="6247557" y="3055200"/>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多边形表示</a:t>
            </a:r>
            <a:endParaRPr lang="en-US" altLang="zh-CN" sz="3200" b="1" dirty="0"/>
          </a:p>
          <a:p>
            <a:pPr algn="ctr"/>
            <a:r>
              <a:rPr lang="zh-CN" altLang="en-US" sz="3200" b="1" dirty="0"/>
              <a:t>的明暗处理</a:t>
            </a:r>
            <a:endParaRPr lang="en-US" sz="3200" b="1" dirty="0"/>
          </a:p>
        </p:txBody>
      </p:sp>
      <p:sp>
        <p:nvSpPr>
          <p:cNvPr id="25" name="矩形 24">
            <a:extLst>
              <a:ext uri="{FF2B5EF4-FFF2-40B4-BE49-F238E27FC236}">
                <a16:creationId xmlns:a16="http://schemas.microsoft.com/office/drawing/2014/main" id="{09DEC033-744C-4C4B-8A64-D1F48767AA06}"/>
              </a:ext>
            </a:extLst>
          </p:cNvPr>
          <p:cNvSpPr/>
          <p:nvPr/>
        </p:nvSpPr>
        <p:spPr>
          <a:xfrm>
            <a:off x="6247558" y="4419680"/>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光线跟踪技术</a:t>
            </a:r>
            <a:endParaRPr lang="en-US" sz="3200" b="1" dirty="0"/>
          </a:p>
        </p:txBody>
      </p:sp>
      <p:sp>
        <p:nvSpPr>
          <p:cNvPr id="26" name="矩形 25">
            <a:extLst>
              <a:ext uri="{FF2B5EF4-FFF2-40B4-BE49-F238E27FC236}">
                <a16:creationId xmlns:a16="http://schemas.microsoft.com/office/drawing/2014/main" id="{4EBCC36D-4E62-41BD-8765-D844F970551D}"/>
              </a:ext>
            </a:extLst>
          </p:cNvPr>
          <p:cNvSpPr/>
          <p:nvPr/>
        </p:nvSpPr>
        <p:spPr>
          <a:xfrm>
            <a:off x="6252126" y="1670400"/>
            <a:ext cx="4223781" cy="108000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基本光照模型</a:t>
            </a:r>
            <a:endParaRPr lang="en-US" sz="3200" b="1" dirty="0"/>
          </a:p>
        </p:txBody>
      </p:sp>
    </p:spTree>
    <p:extLst>
      <p:ext uri="{BB962C8B-B14F-4D97-AF65-F5344CB8AC3E}">
        <p14:creationId xmlns:p14="http://schemas.microsoft.com/office/powerpoint/2010/main" val="374822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画家算法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11376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问题：深度优先级表的建立是动态进行的。假定观察方向同</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轴同向，则最初可按各面的最小</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值排序。但排序可能出错。</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38812E49-9C44-437A-9C42-0D0E6F8CA3C6}"/>
              </a:ext>
            </a:extLst>
          </p:cNvPr>
          <p:cNvGrpSpPr/>
          <p:nvPr/>
        </p:nvGrpSpPr>
        <p:grpSpPr>
          <a:xfrm>
            <a:off x="1236911" y="2669181"/>
            <a:ext cx="8202612" cy="3605213"/>
            <a:chOff x="1236911" y="2669181"/>
            <a:chExt cx="8202612" cy="3605213"/>
          </a:xfrm>
        </p:grpSpPr>
        <p:pic>
          <p:nvPicPr>
            <p:cNvPr id="13" name="Picture 4" descr="83">
              <a:extLst>
                <a:ext uri="{FF2B5EF4-FFF2-40B4-BE49-F238E27FC236}">
                  <a16:creationId xmlns:a16="http://schemas.microsoft.com/office/drawing/2014/main" id="{D937F0B5-8A36-496B-A3A4-52EEED638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322" t="6422" r="24596" b="23776"/>
            <a:stretch>
              <a:fillRect/>
            </a:stretch>
          </p:blipFill>
          <p:spPr bwMode="auto">
            <a:xfrm>
              <a:off x="1819523" y="2669181"/>
              <a:ext cx="259080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84">
              <a:extLst>
                <a:ext uri="{FF2B5EF4-FFF2-40B4-BE49-F238E27FC236}">
                  <a16:creationId xmlns:a16="http://schemas.microsoft.com/office/drawing/2014/main" id="{F9A42101-CC94-48A5-A1BB-4371C7A5B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3087"/>
            <a:stretch>
              <a:fillRect/>
            </a:stretch>
          </p:blipFill>
          <p:spPr bwMode="auto">
            <a:xfrm>
              <a:off x="4486523" y="2689819"/>
              <a:ext cx="49530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6">
              <a:extLst>
                <a:ext uri="{FF2B5EF4-FFF2-40B4-BE49-F238E27FC236}">
                  <a16:creationId xmlns:a16="http://schemas.microsoft.com/office/drawing/2014/main" id="{D0D5F6FC-50CD-4AB6-9040-BE7C494D0DBD}"/>
                </a:ext>
              </a:extLst>
            </p:cNvPr>
            <p:cNvSpPr>
              <a:spLocks noChangeArrowheads="1"/>
            </p:cNvSpPr>
            <p:nvPr/>
          </p:nvSpPr>
          <p:spPr bwMode="auto">
            <a:xfrm>
              <a:off x="1236911" y="5410794"/>
              <a:ext cx="2808287" cy="863600"/>
            </a:xfrm>
            <a:prstGeom prst="wedgeRectCallout">
              <a:avLst>
                <a:gd name="adj1" fmla="val 8958"/>
                <a:gd name="adj2" fmla="val -154227"/>
              </a:avLst>
            </a:prstGeom>
            <a:solidFill>
              <a:schemeClr val="accent5">
                <a:lumMod val="40000"/>
                <a:lumOff val="60000"/>
              </a:schemeClr>
            </a:solidFill>
            <a:ln w="9525" algn="ctr">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t>尽管面</a:t>
              </a:r>
              <a:r>
                <a:rPr kumimoji="1" lang="en-US" altLang="zh-CN" dirty="0"/>
                <a:t>S1</a:t>
              </a:r>
              <a:r>
                <a:rPr kumimoji="1" lang="zh-CN" altLang="en-US" dirty="0"/>
                <a:t>的最小</a:t>
              </a:r>
              <a:r>
                <a:rPr kumimoji="1" lang="en-US" altLang="zh-CN" dirty="0"/>
                <a:t>z</a:t>
              </a:r>
              <a:r>
                <a:rPr kumimoji="1" lang="zh-CN" altLang="en-US" dirty="0"/>
                <a:t>值小于面</a:t>
              </a:r>
              <a:r>
                <a:rPr kumimoji="1" lang="en-US" altLang="zh-CN" dirty="0"/>
                <a:t>S2</a:t>
              </a:r>
              <a:r>
                <a:rPr kumimoji="1" lang="zh-CN" altLang="en-US" dirty="0"/>
                <a:t>的最小</a:t>
              </a:r>
              <a:r>
                <a:rPr kumimoji="1" lang="en-US" altLang="zh-CN" dirty="0"/>
                <a:t>z</a:t>
              </a:r>
              <a:r>
                <a:rPr kumimoji="1" lang="zh-CN" altLang="en-US" dirty="0"/>
                <a:t>值，但正确顺序是面</a:t>
              </a:r>
              <a:r>
                <a:rPr kumimoji="1" lang="en-US" altLang="zh-CN" dirty="0"/>
                <a:t>S2</a:t>
              </a:r>
              <a:r>
                <a:rPr kumimoji="1" lang="zh-CN" altLang="en-US" dirty="0"/>
                <a:t>位于面</a:t>
              </a:r>
              <a:r>
                <a:rPr kumimoji="1" lang="en-US" altLang="zh-CN" dirty="0"/>
                <a:t>S1</a:t>
              </a:r>
              <a:r>
                <a:rPr kumimoji="1" lang="zh-CN" altLang="en-US" dirty="0"/>
                <a:t>前</a:t>
              </a:r>
            </a:p>
          </p:txBody>
        </p:sp>
        <p:sp>
          <p:nvSpPr>
            <p:cNvPr id="22" name="AutoShape 7">
              <a:extLst>
                <a:ext uri="{FF2B5EF4-FFF2-40B4-BE49-F238E27FC236}">
                  <a16:creationId xmlns:a16="http://schemas.microsoft.com/office/drawing/2014/main" id="{9FA44033-9E90-444A-9DA0-B7D9A2DD4AA1}"/>
                </a:ext>
              </a:extLst>
            </p:cNvPr>
            <p:cNvSpPr>
              <a:spLocks noChangeArrowheads="1"/>
            </p:cNvSpPr>
            <p:nvPr/>
          </p:nvSpPr>
          <p:spPr bwMode="auto">
            <a:xfrm>
              <a:off x="5374957" y="5450549"/>
              <a:ext cx="3384550" cy="719137"/>
            </a:xfrm>
            <a:prstGeom prst="wedgeRectCallout">
              <a:avLst>
                <a:gd name="adj1" fmla="val -10974"/>
                <a:gd name="adj2" fmla="val -168616"/>
              </a:avLst>
            </a:prstGeom>
            <a:solidFill>
              <a:schemeClr val="accent5">
                <a:lumMod val="40000"/>
                <a:lumOff val="60000"/>
              </a:schemeClr>
            </a:solidFill>
            <a:ln w="9525" algn="ctr">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t>若存在两面相交和循环遮挡，必须求交分割后再进行排序</a:t>
              </a:r>
            </a:p>
          </p:txBody>
        </p:sp>
      </p:grpSp>
    </p:spTree>
    <p:extLst>
      <p:ext uri="{BB962C8B-B14F-4D97-AF65-F5344CB8AC3E}">
        <p14:creationId xmlns:p14="http://schemas.microsoft.com/office/powerpoint/2010/main" val="349623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SmallPT</a:t>
            </a:r>
            <a:r>
              <a:rPr lang="zh-CN" altLang="en-US" sz="3600" b="1" dirty="0">
                <a:latin typeface="楷体" panose="02010609060101010101" pitchFamily="49" charset="-122"/>
                <a:ea typeface="楷体" panose="02010609060101010101" pitchFamily="49" charset="-122"/>
              </a:rPr>
              <a:t>代码解析</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569643"/>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radiance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正常折射</a:t>
            </a:r>
            <a:endParaRPr lang="en-US" altLang="en-US" sz="2000" dirty="0">
              <a:solidFill>
                <a:srgbClr val="000000"/>
              </a:solidFill>
              <a:latin typeface="Verdana" panose="020B0604030504040204" pitchFamily="34" charset="0"/>
            </a:endParaRPr>
          </a:p>
        </p:txBody>
      </p:sp>
      <p:pic>
        <p:nvPicPr>
          <p:cNvPr id="5" name="图片 4">
            <a:extLst>
              <a:ext uri="{FF2B5EF4-FFF2-40B4-BE49-F238E27FC236}">
                <a16:creationId xmlns:a16="http://schemas.microsoft.com/office/drawing/2014/main" id="{832B32A3-6D77-4E02-A146-D9F4F4196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379" y="2236999"/>
            <a:ext cx="8975434" cy="1777802"/>
          </a:xfrm>
          <a:prstGeom prst="rect">
            <a:avLst/>
          </a:prstGeom>
        </p:spPr>
      </p:pic>
      <p:pic>
        <p:nvPicPr>
          <p:cNvPr id="9" name="图片 8">
            <a:extLst>
              <a:ext uri="{FF2B5EF4-FFF2-40B4-BE49-F238E27FC236}">
                <a16:creationId xmlns:a16="http://schemas.microsoft.com/office/drawing/2014/main" id="{AD33FBA1-F79F-4C08-9AC0-8098387197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895" y="4014801"/>
            <a:ext cx="4234103" cy="1993899"/>
          </a:xfrm>
          <a:prstGeom prst="rect">
            <a:avLst/>
          </a:prstGeom>
        </p:spPr>
      </p:pic>
    </p:spTree>
    <p:extLst>
      <p:ext uri="{BB962C8B-B14F-4D97-AF65-F5344CB8AC3E}">
        <p14:creationId xmlns:p14="http://schemas.microsoft.com/office/powerpoint/2010/main" val="15357629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8" y="434592"/>
            <a:ext cx="10176001"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课下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76000" cy="2231637"/>
          </a:xfrm>
          <a:prstGeom prst="rect">
            <a:avLst/>
          </a:prstGeom>
          <a:noFill/>
        </p:spPr>
        <p:txBody>
          <a:bodyPr wrap="square" rtlCol="0">
            <a:spAutoFit/>
          </a:bodyPr>
          <a:lstStyle/>
          <a:p>
            <a:pPr marL="342900" lvl="2" indent="-342900">
              <a:lnSpc>
                <a:spcPct val="150000"/>
              </a:lnSpc>
              <a:buSzPct val="85000"/>
              <a:buFont typeface="Arial" panose="020B0604020202020204" pitchFamily="34" charset="0"/>
              <a:buChar char="•"/>
              <a:defRPr/>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SmallPT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作者提供的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PPT</a:t>
            </a:r>
          </a:p>
          <a:p>
            <a:pPr marL="342900" lvl="2" indent="-342900">
              <a:lnSpc>
                <a:spcPct val="150000"/>
              </a:lnSpc>
              <a:buSzPct val="85000"/>
              <a:buFont typeface="Arial" panose="020B0604020202020204" pitchFamily="34" charset="0"/>
              <a:buChar char="•"/>
              <a:defRPr/>
            </a:pPr>
            <a:r>
              <a:rPr lang="en-US" altLang="zh-CN" sz="2400" kern="100" dirty="0" err="1">
                <a:solidFill>
                  <a:srgbClr val="000000"/>
                </a:solidFill>
                <a:latin typeface="楷体" panose="02010609060101010101" pitchFamily="49" charset="-122"/>
                <a:ea typeface="楷体" panose="02010609060101010101" pitchFamily="49" charset="-122"/>
                <a:cs typeface="Times New Roman" panose="02020603050405020304" pitchFamily="18" charset="0"/>
              </a:rPr>
              <a:t>SmallPT</a:t>
            </a:r>
            <a:r>
              <a:rPr lang="zh-CN" altLang="en-US"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扩展版本代码：</a:t>
            </a:r>
            <a:r>
              <a:rPr lang="en-US" altLang="zh-CN"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218</a:t>
            </a:r>
            <a:r>
              <a:rPr lang="zh-CN" altLang="en-US"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行</a:t>
            </a:r>
            <a:endParaRPr lang="en-US" altLang="zh-CN"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endParaRPr lang="en-US" altLang="en-US"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marL="342900" lvl="2" indent="-342900">
              <a:lnSpc>
                <a:spcPct val="150000"/>
              </a:lnSpc>
              <a:buSzPct val="85000"/>
              <a:buFont typeface="Arial" panose="020B0604020202020204" pitchFamily="34" charset="0"/>
              <a:buChar char="•"/>
              <a:defRPr/>
            </a:pPr>
            <a:r>
              <a:rPr lang="zh-CN" altLang="en-US"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作业：</a:t>
            </a:r>
            <a:r>
              <a:rPr lang="en-US" altLang="zh-CN"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Photon Mapping</a:t>
            </a:r>
            <a:r>
              <a:rPr lang="zh-CN" altLang="en-US" sz="24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原理简述</a:t>
            </a:r>
            <a:endParaRPr lang="en-US" altLang="en-US" sz="20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80675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画家算法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8468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lvl="1" indent="-457200" algn="just">
                  <a:lnSpc>
                    <a:spcPct val="150000"/>
                  </a:lnSpc>
                  <a:buFont typeface="+mj-lt"/>
                  <a:buAutoNum type="arabicParen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计算各面最小</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值</a:t>
                </a:r>
                <a14:m>
                  <m:oMath xmlns:m="http://schemas.openxmlformats.org/officeDocument/2006/math">
                    <m:sSub>
                      <m:sSubPr>
                        <m:ctrlPr>
                          <a:rPr lang="en-US" altLang="zh-CN" sz="2000" i="1" kern="10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𝑧</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𝑚𝑖𝑛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，并以此值的优先级进行排序，建立初步的深度优先表；</a:t>
                </a:r>
              </a:p>
              <a:p>
                <a:pPr lvl="1" indent="-457200" algn="just">
                  <a:lnSpc>
                    <a:spcPct val="150000"/>
                  </a:lnSpc>
                  <a:buFont typeface="+mj-lt"/>
                  <a:buAutoNum type="arabicParen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表空结束。否则取表中深度最大的面</a:t>
                </a:r>
                <a14:m>
                  <m:oMath xmlns:m="http://schemas.openxmlformats.org/officeDocument/2006/math">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检查表中其它各面</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𝑘</m:t>
                        </m:r>
                      </m:sub>
                    </m:sSub>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(k=0,1,...,n-1)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是否在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方向存在重叠的关系。存在，记重叠面为</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𝑗</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3)</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。否则，将</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写入帧缓冲器，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n=n-1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2)</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p>
              <a:p>
                <a:pPr lvl="1" indent="-457200" algn="just">
                  <a:lnSpc>
                    <a:spcPct val="150000"/>
                  </a:lnSpc>
                  <a:buFont typeface="+mj-lt"/>
                  <a:buAutoNum type="arabicParen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检查</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是否遮挡</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𝑗</m:t>
                        </m:r>
                      </m:sub>
                    </m:s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，不遮挡则将</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写入帧缓存器，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n=n-1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2)</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。否则，交换</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𝑗</m:t>
                        </m:r>
                      </m:sub>
                    </m:s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在表中位置，转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2)</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𝑗</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已经交换过位置，则两面交叉遮挡，转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4)</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p>
              <a:p>
                <a:pPr lvl="1" indent="-457200" algn="just">
                  <a:lnSpc>
                    <a:spcPct val="150000"/>
                  </a:lnSpc>
                  <a:buFont typeface="+mj-lt"/>
                  <a:buAutoNum type="arabicParen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用</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𝑗</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的交线分割</a:t>
                </a:r>
                <a14:m>
                  <m:oMath xmlns:m="http://schemas.openxmlformats.org/officeDocument/2006/math">
                    <m:sSub>
                      <m:sSubPr>
                        <m:ctrl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为两部分，转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3984681"/>
              </a:xfrm>
              <a:prstGeom prst="rect">
                <a:avLst/>
              </a:prstGeom>
              <a:blipFill>
                <a:blip r:embed="rId4"/>
                <a:stretch>
                  <a:fillRect l="-778" r="-598" b="-919"/>
                </a:stretch>
              </a:blipFill>
            </p:spPr>
            <p:txBody>
              <a:bodyPr/>
              <a:lstStyle/>
              <a:p>
                <a:r>
                  <a:rPr lang="en-US">
                    <a:noFill/>
                  </a:rPr>
                  <a:t> </a:t>
                </a:r>
              </a:p>
            </p:txBody>
          </p:sp>
        </mc:Fallback>
      </mc:AlternateContent>
    </p:spTree>
    <p:extLst>
      <p:ext uri="{BB962C8B-B14F-4D97-AF65-F5344CB8AC3E}">
        <p14:creationId xmlns:p14="http://schemas.microsoft.com/office/powerpoint/2010/main" val="116300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49752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1975</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b="1" kern="100" dirty="0" err="1">
                <a:latin typeface="楷体" panose="02010609060101010101" pitchFamily="49" charset="-122"/>
                <a:ea typeface="楷体" panose="02010609060101010101" pitchFamily="49" charset="-122"/>
                <a:cs typeface="Times New Roman" panose="02020603050405020304" pitchFamily="18" charset="0"/>
              </a:rPr>
              <a:t>Catmull</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提出的一种图像空间消隐算法</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在像素级上以近物取代远物</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有利于硬件实现，但需要较多存储空间</a:t>
            </a:r>
          </a:p>
        </p:txBody>
      </p:sp>
    </p:spTree>
    <p:extLst>
      <p:ext uri="{BB962C8B-B14F-4D97-AF65-F5344CB8AC3E}">
        <p14:creationId xmlns:p14="http://schemas.microsoft.com/office/powerpoint/2010/main" val="425353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深度与可见性</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3" name="Rectangle 4">
            <a:extLst>
              <a:ext uri="{FF2B5EF4-FFF2-40B4-BE49-F238E27FC236}">
                <a16:creationId xmlns:a16="http://schemas.microsoft.com/office/drawing/2014/main" id="{CDFD87B2-F96C-4929-B93C-3AC0ABA46394}"/>
              </a:ext>
            </a:extLst>
          </p:cNvPr>
          <p:cNvSpPr>
            <a:spLocks noChangeArrowheads="1"/>
          </p:cNvSpPr>
          <p:nvPr/>
        </p:nvSpPr>
        <p:spPr bwMode="auto">
          <a:xfrm>
            <a:off x="5067605" y="3948828"/>
            <a:ext cx="381000" cy="381000"/>
          </a:xfrm>
          <a:prstGeom prst="rect">
            <a:avLst/>
          </a:prstGeom>
          <a:solidFill>
            <a:schemeClr val="tx1"/>
          </a:solidFill>
          <a:ln w="38100">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 name="Group 5">
            <a:extLst>
              <a:ext uri="{FF2B5EF4-FFF2-40B4-BE49-F238E27FC236}">
                <a16:creationId xmlns:a16="http://schemas.microsoft.com/office/drawing/2014/main" id="{73717894-3E7D-45FD-9288-504F5AE26E12}"/>
              </a:ext>
            </a:extLst>
          </p:cNvPr>
          <p:cNvGrpSpPr>
            <a:grpSpLocks/>
          </p:cNvGrpSpPr>
          <p:nvPr/>
        </p:nvGrpSpPr>
        <p:grpSpPr bwMode="auto">
          <a:xfrm>
            <a:off x="4000805" y="2882028"/>
            <a:ext cx="2971800" cy="2438400"/>
            <a:chOff x="2496" y="1776"/>
            <a:chExt cx="1872" cy="1536"/>
          </a:xfrm>
        </p:grpSpPr>
        <p:sp>
          <p:nvSpPr>
            <p:cNvPr id="21" name="Line 6">
              <a:extLst>
                <a:ext uri="{FF2B5EF4-FFF2-40B4-BE49-F238E27FC236}">
                  <a16:creationId xmlns:a16="http://schemas.microsoft.com/office/drawing/2014/main" id="{EA28D928-7B0E-47EE-B20C-81BA0B485108}"/>
                </a:ext>
              </a:extLst>
            </p:cNvPr>
            <p:cNvSpPr>
              <a:spLocks noChangeShapeType="1"/>
            </p:cNvSpPr>
            <p:nvPr/>
          </p:nvSpPr>
          <p:spPr bwMode="auto">
            <a:xfrm>
              <a:off x="4368" y="1776"/>
              <a:ext cx="0" cy="15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7">
              <a:extLst>
                <a:ext uri="{FF2B5EF4-FFF2-40B4-BE49-F238E27FC236}">
                  <a16:creationId xmlns:a16="http://schemas.microsoft.com/office/drawing/2014/main" id="{4AD9BBEF-6442-41C2-A7E2-791DF4CAD810}"/>
                </a:ext>
              </a:extLst>
            </p:cNvPr>
            <p:cNvSpPr>
              <a:spLocks noChangeShapeType="1"/>
            </p:cNvSpPr>
            <p:nvPr/>
          </p:nvSpPr>
          <p:spPr bwMode="auto">
            <a:xfrm flipH="1">
              <a:off x="2496" y="1776"/>
              <a:ext cx="18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AutoShape 8">
            <a:extLst>
              <a:ext uri="{FF2B5EF4-FFF2-40B4-BE49-F238E27FC236}">
                <a16:creationId xmlns:a16="http://schemas.microsoft.com/office/drawing/2014/main" id="{445BA99C-C095-46A6-84AF-5E809520176C}"/>
              </a:ext>
            </a:extLst>
          </p:cNvPr>
          <p:cNvSpPr>
            <a:spLocks noChangeArrowheads="1"/>
          </p:cNvSpPr>
          <p:nvPr/>
        </p:nvSpPr>
        <p:spPr bwMode="auto">
          <a:xfrm>
            <a:off x="5067605" y="3567828"/>
            <a:ext cx="914400" cy="990600"/>
          </a:xfrm>
          <a:prstGeom prst="triangle">
            <a:avLst>
              <a:gd name="adj" fmla="val 50000"/>
            </a:avLst>
          </a:prstGeom>
          <a:solidFill>
            <a:srgbClr val="0000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9">
            <a:extLst>
              <a:ext uri="{FF2B5EF4-FFF2-40B4-BE49-F238E27FC236}">
                <a16:creationId xmlns:a16="http://schemas.microsoft.com/office/drawing/2014/main" id="{CC5243DF-6154-43AE-BCCC-637E2AD312A0}"/>
              </a:ext>
            </a:extLst>
          </p:cNvPr>
          <p:cNvSpPr>
            <a:spLocks noChangeArrowheads="1"/>
          </p:cNvSpPr>
          <p:nvPr/>
        </p:nvSpPr>
        <p:spPr bwMode="auto">
          <a:xfrm>
            <a:off x="4305605" y="3796428"/>
            <a:ext cx="1447800" cy="762000"/>
          </a:xfrm>
          <a:prstGeom prst="rect">
            <a:avLst/>
          </a:prstGeom>
          <a:solidFill>
            <a:srgbClr val="669900"/>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AutoShape 10">
            <a:extLst>
              <a:ext uri="{FF2B5EF4-FFF2-40B4-BE49-F238E27FC236}">
                <a16:creationId xmlns:a16="http://schemas.microsoft.com/office/drawing/2014/main" id="{2F3051AE-B0B3-4FEC-81EC-3F068B8AA8B7}"/>
              </a:ext>
            </a:extLst>
          </p:cNvPr>
          <p:cNvSpPr>
            <a:spLocks noChangeArrowheads="1"/>
          </p:cNvSpPr>
          <p:nvPr/>
        </p:nvSpPr>
        <p:spPr bwMode="auto">
          <a:xfrm>
            <a:off x="4762805" y="3491628"/>
            <a:ext cx="914400" cy="990600"/>
          </a:xfrm>
          <a:prstGeom prst="triangle">
            <a:avLst>
              <a:gd name="adj" fmla="val 50000"/>
            </a:avLst>
          </a:prstGeom>
          <a:solidFill>
            <a:srgbClr val="FFFF00"/>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6" name="Group 11">
            <a:extLst>
              <a:ext uri="{FF2B5EF4-FFF2-40B4-BE49-F238E27FC236}">
                <a16:creationId xmlns:a16="http://schemas.microsoft.com/office/drawing/2014/main" id="{0614AF8F-9833-4764-9150-945A0C8610BC}"/>
              </a:ext>
            </a:extLst>
          </p:cNvPr>
          <p:cNvGrpSpPr>
            <a:grpSpLocks/>
          </p:cNvGrpSpPr>
          <p:nvPr/>
        </p:nvGrpSpPr>
        <p:grpSpPr bwMode="auto">
          <a:xfrm>
            <a:off x="2400605" y="2272428"/>
            <a:ext cx="6111875" cy="4419600"/>
            <a:chOff x="1488" y="1392"/>
            <a:chExt cx="3850" cy="2784"/>
          </a:xfrm>
        </p:grpSpPr>
        <p:grpSp>
          <p:nvGrpSpPr>
            <p:cNvPr id="27" name="Group 12">
              <a:extLst>
                <a:ext uri="{FF2B5EF4-FFF2-40B4-BE49-F238E27FC236}">
                  <a16:creationId xmlns:a16="http://schemas.microsoft.com/office/drawing/2014/main" id="{67900D0B-BCEF-473E-8CC4-27C672996713}"/>
                </a:ext>
              </a:extLst>
            </p:cNvPr>
            <p:cNvGrpSpPr>
              <a:grpSpLocks/>
            </p:cNvGrpSpPr>
            <p:nvPr/>
          </p:nvGrpSpPr>
          <p:grpSpPr bwMode="auto">
            <a:xfrm>
              <a:off x="1728" y="1536"/>
              <a:ext cx="3360" cy="2544"/>
              <a:chOff x="1728" y="1536"/>
              <a:chExt cx="3360" cy="2544"/>
            </a:xfrm>
          </p:grpSpPr>
          <p:sp>
            <p:nvSpPr>
              <p:cNvPr id="33" name="Line 13">
                <a:extLst>
                  <a:ext uri="{FF2B5EF4-FFF2-40B4-BE49-F238E27FC236}">
                    <a16:creationId xmlns:a16="http://schemas.microsoft.com/office/drawing/2014/main" id="{2DCA9EC4-F6ED-457F-A2DB-FA7EB778007A}"/>
                  </a:ext>
                </a:extLst>
              </p:cNvPr>
              <p:cNvSpPr>
                <a:spLocks noChangeShapeType="1"/>
              </p:cNvSpPr>
              <p:nvPr/>
            </p:nvSpPr>
            <p:spPr bwMode="auto">
              <a:xfrm flipV="1">
                <a:off x="2496" y="3312"/>
                <a:ext cx="259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14">
                <a:extLst>
                  <a:ext uri="{FF2B5EF4-FFF2-40B4-BE49-F238E27FC236}">
                    <a16:creationId xmlns:a16="http://schemas.microsoft.com/office/drawing/2014/main" id="{E7FDB6D2-5139-4DD0-B56E-71D576E61C0B}"/>
                  </a:ext>
                </a:extLst>
              </p:cNvPr>
              <p:cNvSpPr>
                <a:spLocks noChangeShapeType="1"/>
              </p:cNvSpPr>
              <p:nvPr/>
            </p:nvSpPr>
            <p:spPr bwMode="auto">
              <a:xfrm flipV="1">
                <a:off x="2496" y="1536"/>
                <a:ext cx="0" cy="17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15">
                <a:extLst>
                  <a:ext uri="{FF2B5EF4-FFF2-40B4-BE49-F238E27FC236}">
                    <a16:creationId xmlns:a16="http://schemas.microsoft.com/office/drawing/2014/main" id="{D7D8E9F1-72FA-40DD-A205-5BC26114B32A}"/>
                  </a:ext>
                </a:extLst>
              </p:cNvPr>
              <p:cNvSpPr>
                <a:spLocks noChangeShapeType="1"/>
              </p:cNvSpPr>
              <p:nvPr/>
            </p:nvSpPr>
            <p:spPr bwMode="auto">
              <a:xfrm flipH="1">
                <a:off x="1728" y="3312"/>
                <a:ext cx="768" cy="76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8" name="Text Box 16">
              <a:extLst>
                <a:ext uri="{FF2B5EF4-FFF2-40B4-BE49-F238E27FC236}">
                  <a16:creationId xmlns:a16="http://schemas.microsoft.com/office/drawing/2014/main" id="{6189A012-B063-49FF-B8AA-95CC7F9494B7}"/>
                </a:ext>
              </a:extLst>
            </p:cNvPr>
            <p:cNvSpPr txBox="1">
              <a:spLocks noChangeArrowheads="1"/>
            </p:cNvSpPr>
            <p:nvPr/>
          </p:nvSpPr>
          <p:spPr bwMode="auto">
            <a:xfrm>
              <a:off x="5126" y="31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a:solidFill>
                    <a:schemeClr val="bg1"/>
                  </a:solidFill>
                  <a:latin typeface="Times New Roman" panose="02020603050405020304" pitchFamily="18" charset="0"/>
                </a:rPr>
                <a:t>u</a:t>
              </a:r>
            </a:p>
          </p:txBody>
        </p:sp>
        <p:sp>
          <p:nvSpPr>
            <p:cNvPr id="29" name="Text Box 17">
              <a:extLst>
                <a:ext uri="{FF2B5EF4-FFF2-40B4-BE49-F238E27FC236}">
                  <a16:creationId xmlns:a16="http://schemas.microsoft.com/office/drawing/2014/main" id="{6A40B704-98B0-4572-B06E-32463B02B302}"/>
                </a:ext>
              </a:extLst>
            </p:cNvPr>
            <p:cNvSpPr txBox="1">
              <a:spLocks noChangeArrowheads="1"/>
            </p:cNvSpPr>
            <p:nvPr/>
          </p:nvSpPr>
          <p:spPr bwMode="auto">
            <a:xfrm>
              <a:off x="2592" y="13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a:solidFill>
                    <a:schemeClr val="bg1"/>
                  </a:solidFill>
                  <a:latin typeface="Times New Roman" panose="02020603050405020304" pitchFamily="18" charset="0"/>
                </a:rPr>
                <a:t>v</a:t>
              </a:r>
            </a:p>
          </p:txBody>
        </p:sp>
        <p:sp>
          <p:nvSpPr>
            <p:cNvPr id="30" name="Text Box 18">
              <a:extLst>
                <a:ext uri="{FF2B5EF4-FFF2-40B4-BE49-F238E27FC236}">
                  <a16:creationId xmlns:a16="http://schemas.microsoft.com/office/drawing/2014/main" id="{69173B87-275E-4B19-A011-E607DAF58983}"/>
                </a:ext>
              </a:extLst>
            </p:cNvPr>
            <p:cNvSpPr txBox="1">
              <a:spLocks noChangeArrowheads="1"/>
            </p:cNvSpPr>
            <p:nvPr/>
          </p:nvSpPr>
          <p:spPr bwMode="auto">
            <a:xfrm>
              <a:off x="1488" y="388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a:solidFill>
                    <a:schemeClr val="bg1"/>
                  </a:solidFill>
                  <a:latin typeface="Times New Roman" panose="02020603050405020304" pitchFamily="18" charset="0"/>
                </a:rPr>
                <a:t>n</a:t>
              </a:r>
            </a:p>
          </p:txBody>
        </p:sp>
        <p:sp>
          <p:nvSpPr>
            <p:cNvPr id="31" name="Text Box 19">
              <a:extLst>
                <a:ext uri="{FF2B5EF4-FFF2-40B4-BE49-F238E27FC236}">
                  <a16:creationId xmlns:a16="http://schemas.microsoft.com/office/drawing/2014/main" id="{E9241F06-6F7E-4517-954D-9630B51434E4}"/>
                </a:ext>
              </a:extLst>
            </p:cNvPr>
            <p:cNvSpPr txBox="1">
              <a:spLocks noChangeArrowheads="1"/>
            </p:cNvSpPr>
            <p:nvPr/>
          </p:nvSpPr>
          <p:spPr bwMode="auto">
            <a:xfrm>
              <a:off x="4080" y="3264"/>
              <a:ext cx="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a:latin typeface="Times New Roman" panose="02020603050405020304" pitchFamily="18" charset="0"/>
                </a:rPr>
                <a:t>xm</a:t>
              </a:r>
              <a:r>
                <a:rPr kumimoji="1" lang="en-US" altLang="zh-CN" sz="2400">
                  <a:latin typeface="Times New Roman" panose="02020603050405020304" pitchFamily="18" charset="0"/>
                </a:rPr>
                <a:t>ax</a:t>
              </a:r>
            </a:p>
          </p:txBody>
        </p:sp>
        <p:sp>
          <p:nvSpPr>
            <p:cNvPr id="32" name="Text Box 20">
              <a:extLst>
                <a:ext uri="{FF2B5EF4-FFF2-40B4-BE49-F238E27FC236}">
                  <a16:creationId xmlns:a16="http://schemas.microsoft.com/office/drawing/2014/main" id="{3F53F249-9A46-45CB-9AE8-BD3600A1ED97}"/>
                </a:ext>
              </a:extLst>
            </p:cNvPr>
            <p:cNvSpPr txBox="1">
              <a:spLocks noChangeArrowheads="1"/>
            </p:cNvSpPr>
            <p:nvPr/>
          </p:nvSpPr>
          <p:spPr bwMode="auto">
            <a:xfrm>
              <a:off x="1968" y="1632"/>
              <a:ext cx="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a:latin typeface="Times New Roman" panose="02020603050405020304" pitchFamily="18" charset="0"/>
                </a:rPr>
                <a:t>ymax</a:t>
              </a:r>
            </a:p>
          </p:txBody>
        </p:sp>
      </p:grpSp>
    </p:spTree>
    <p:extLst>
      <p:ext uri="{BB962C8B-B14F-4D97-AF65-F5344CB8AC3E}">
        <p14:creationId xmlns:p14="http://schemas.microsoft.com/office/powerpoint/2010/main" val="14362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out)">
                                      <p:cBhvr>
                                        <p:cTn id="16" dur="500"/>
                                        <p:tgtEl>
                                          <p:spTgt spid="17"/>
                                        </p:tgtEl>
                                      </p:cBhvr>
                                    </p:animEffect>
                                  </p:childTnLst>
                                  <p:subTnLst>
                                    <p:audio>
                                      <p:cMediaNode>
                                        <p:cTn display="0" masterRel="sameClick">
                                          <p:stCondLst>
                                            <p:cond evt="begin" delay="0">
                                              <p:tn val="14"/>
                                            </p:cond>
                                          </p:stCondLst>
                                          <p:endCondLst>
                                            <p:cond evt="onStopAudio" delay="0">
                                              <p:tgtEl>
                                                <p:sldTgt/>
                                              </p:tgtEl>
                                            </p:cond>
                                          </p:endCondLst>
                                        </p:cTn>
                                        <p:tgtEl>
                                          <p:sndTgt r:embed="rId3" name="CAMERA.WAV"/>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ox(out)">
                                      <p:cBhvr>
                                        <p:cTn id="21" dur="500"/>
                                        <p:tgtEl>
                                          <p:spTgt spid="13"/>
                                        </p:tgtEl>
                                      </p:cBhvr>
                                    </p:animEffect>
                                  </p:childTnLst>
                                  <p:subTnLst>
                                    <p:audio>
                                      <p:cMediaNode>
                                        <p:cTn display="0" masterRel="sameClick">
                                          <p:stCondLst>
                                            <p:cond evt="begin" delay="0">
                                              <p:tn val="19"/>
                                            </p:cond>
                                          </p:stCondLst>
                                          <p:endCondLst>
                                            <p:cond evt="onStopAudio" delay="0">
                                              <p:tgtEl>
                                                <p:sldTgt/>
                                              </p:tgtEl>
                                            </p:cond>
                                          </p:endCondLst>
                                        </p:cTn>
                                        <p:tgtEl>
                                          <p:sndTgt r:embed="rId3" name="CAMERA.WAV"/>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ox(out)">
                                      <p:cBhvr>
                                        <p:cTn id="26" dur="500"/>
                                        <p:tgtEl>
                                          <p:spTgt spid="23"/>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ox(out)">
                                      <p:cBhvr>
                                        <p:cTn id="31" dur="500"/>
                                        <p:tgtEl>
                                          <p:spTgt spid="24"/>
                                        </p:tgtEl>
                                      </p:cBhvr>
                                    </p:animEffect>
                                  </p:childTnLst>
                                  <p:subTnLst>
                                    <p:audio>
                                      <p:cMediaNode>
                                        <p:cTn display="0" masterRel="sameClick">
                                          <p:stCondLst>
                                            <p:cond evt="begin" delay="0">
                                              <p:tn val="29"/>
                                            </p:cond>
                                          </p:stCondLst>
                                          <p:endCondLst>
                                            <p:cond evt="onStopAudio" delay="0">
                                              <p:tgtEl>
                                                <p:sldTgt/>
                                              </p:tgtEl>
                                            </p:cond>
                                          </p:endCondLst>
                                        </p:cTn>
                                        <p:tgtEl>
                                          <p:sndTgt r:embed="rId3" name="CAMERA.WAV"/>
                                        </p:tgtEl>
                                      </p:cMediaNode>
                                    </p:audio>
                                  </p:sub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ox(out)">
                                      <p:cBhvr>
                                        <p:cTn id="36" dur="500"/>
                                        <p:tgtEl>
                                          <p:spTgt spid="25"/>
                                        </p:tgtEl>
                                      </p:cBhvr>
                                    </p:animEffect>
                                  </p:childTnLst>
                                  <p:subTnLst>
                                    <p:audio>
                                      <p:cMediaNode>
                                        <p:cTn display="0" masterRel="sameClick">
                                          <p:stCondLst>
                                            <p:cond evt="begin" delay="0">
                                              <p:tn val="34"/>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88252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基本思想</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将投影到显示屏上的每一个像素所对应的多边形表面的深度进行比较，取最靠近视点的表面的属性值作为该像素的属性值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用帧缓冲器（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frame-buffer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）记录该表面在该像素点的颜色或亮度值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用深度缓冲器（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Z-buffer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）记录该表面在该像素点的深度</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深度缓冲器是帧缓冲器的扩充，深度缓冲器算法也称</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Z-Buffer</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4" descr="12P12">
            <a:extLst>
              <a:ext uri="{FF2B5EF4-FFF2-40B4-BE49-F238E27FC236}">
                <a16:creationId xmlns:a16="http://schemas.microsoft.com/office/drawing/2014/main" id="{D54EE44B-6D89-485C-9D16-C55E25ADFF3F}"/>
              </a:ext>
            </a:extLst>
          </p:cNvPr>
          <p:cNvPicPr>
            <a:picLocks noChangeAspect="1" noChangeArrowheads="1"/>
          </p:cNvPicPr>
          <p:nvPr/>
        </p:nvPicPr>
        <p:blipFill>
          <a:blip r:embed="rId5">
            <a:lum contrast="100000"/>
            <a:extLst>
              <a:ext uri="{28A0092B-C50C-407E-A947-70E740481C1C}">
                <a14:useLocalDpi xmlns:a14="http://schemas.microsoft.com/office/drawing/2010/main" val="0"/>
              </a:ext>
            </a:extLst>
          </a:blip>
          <a:srcRect/>
          <a:stretch>
            <a:fillRect/>
          </a:stretch>
        </p:blipFill>
        <p:spPr>
          <a:xfrm>
            <a:off x="2940492" y="4417791"/>
            <a:ext cx="5435600" cy="1897062"/>
          </a:xfrm>
          <a:prstGeom prst="rect">
            <a:avLst/>
          </a:prstGeom>
          <a:ln>
            <a:solidFill>
              <a:schemeClr val="tx1"/>
            </a:solidFill>
            <a:miter lim="800000"/>
            <a:headEnd/>
            <a:tailEnd/>
          </a:ln>
        </p:spPr>
      </p:pic>
    </p:spTree>
    <p:extLst>
      <p:ext uri="{BB962C8B-B14F-4D97-AF65-F5344CB8AC3E}">
        <p14:creationId xmlns:p14="http://schemas.microsoft.com/office/powerpoint/2010/main" val="39205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out)">
                                      <p:cBhvr>
                                        <p:cTn id="23" dur="500"/>
                                        <p:tgtEl>
                                          <p:spTgt spid="13"/>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251852"/>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基本步骤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取景变换、透视变换、扫描转换将物体描述转化为屏幕坐标系中的投影坐标</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初始化</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深度缓冲器：初始化为离视点最远的最小值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帧缓冲器：初始化为背景的属性值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9727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17" name="Rectangle 3">
            <a:extLst>
              <a:ext uri="{FF2B5EF4-FFF2-40B4-BE49-F238E27FC236}">
                <a16:creationId xmlns:a16="http://schemas.microsoft.com/office/drawing/2014/main" id="{7531BD8B-78A8-4DA5-9B24-CDB9235A0990}"/>
              </a:ext>
            </a:extLst>
          </p:cNvPr>
          <p:cNvSpPr txBox="1">
            <a:spLocks noRot="1" noChangeArrowheads="1"/>
          </p:cNvSpPr>
          <p:nvPr/>
        </p:nvSpPr>
        <p:spPr>
          <a:xfrm>
            <a:off x="1037350" y="1237222"/>
            <a:ext cx="9144000" cy="4751387"/>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defRPr/>
            </a:pPr>
            <a:r>
              <a:rPr lang="zh-CN" altLang="en-US" b="1" i="1" dirty="0">
                <a:effectLst>
                  <a:outerShdw blurRad="38100" dist="38100" dir="2700000" algn="tl">
                    <a:srgbClr val="C0C0C0"/>
                  </a:outerShdw>
                </a:effectLst>
              </a:rPr>
              <a:t>流程：</a:t>
            </a:r>
          </a:p>
          <a:p>
            <a:pPr marL="0" indent="0">
              <a:lnSpc>
                <a:spcPct val="80000"/>
              </a:lnSpc>
              <a:buNone/>
              <a:defRPr/>
            </a:pPr>
            <a:r>
              <a:rPr lang="en-US" altLang="zh-CN" sz="2000" b="1" i="1" u="sng" dirty="0">
                <a:solidFill>
                  <a:schemeClr val="tx2"/>
                </a:solidFill>
              </a:rPr>
              <a:t>for</a:t>
            </a:r>
            <a:r>
              <a:rPr lang="zh-CN" altLang="en-US" sz="2000" b="1" i="1" u="sng" dirty="0">
                <a:solidFill>
                  <a:schemeClr val="tx2"/>
                </a:solidFill>
              </a:rPr>
              <a:t>（场景中的每一个多边形）</a:t>
            </a:r>
          </a:p>
          <a:p>
            <a:pPr marL="0" indent="0">
              <a:lnSpc>
                <a:spcPct val="80000"/>
              </a:lnSpc>
              <a:buNone/>
              <a:defRPr/>
            </a:pPr>
            <a:r>
              <a:rPr lang="en-US" altLang="zh-CN" sz="2000" dirty="0"/>
              <a:t>{</a:t>
            </a:r>
          </a:p>
          <a:p>
            <a:pPr marL="0" indent="0">
              <a:lnSpc>
                <a:spcPct val="80000"/>
              </a:lnSpc>
              <a:buNone/>
              <a:defRPr/>
            </a:pPr>
            <a:r>
              <a:rPr lang="en-US" altLang="zh-CN" sz="2000" dirty="0"/>
              <a:t>      </a:t>
            </a:r>
            <a:r>
              <a:rPr lang="zh-CN" altLang="en-US" sz="2000" b="1" dirty="0"/>
              <a:t>扫描转换该多边形；</a:t>
            </a:r>
          </a:p>
          <a:p>
            <a:pPr marL="0" indent="0">
              <a:lnSpc>
                <a:spcPct val="80000"/>
              </a:lnSpc>
              <a:buNone/>
              <a:defRPr/>
            </a:pPr>
            <a:r>
              <a:rPr lang="zh-CN" altLang="en-US" sz="2000" dirty="0"/>
              <a:t>      </a:t>
            </a:r>
            <a:r>
              <a:rPr lang="en-US" altLang="zh-CN" sz="2000" b="1" i="1" u="sng" dirty="0">
                <a:solidFill>
                  <a:schemeClr val="tx2"/>
                </a:solidFill>
              </a:rPr>
              <a:t>for</a:t>
            </a:r>
            <a:r>
              <a:rPr lang="zh-CN" altLang="en-US" sz="2000" b="1" i="1" u="sng" dirty="0">
                <a:solidFill>
                  <a:schemeClr val="tx2"/>
                </a:solidFill>
              </a:rPr>
              <a:t>（多边形所覆盖的每一个像素点</a:t>
            </a:r>
            <a:r>
              <a:rPr lang="en-US" altLang="zh-CN" sz="2000" b="1" i="1" u="sng" dirty="0">
                <a:solidFill>
                  <a:schemeClr val="tx2"/>
                </a:solidFill>
              </a:rPr>
              <a:t>(</a:t>
            </a:r>
            <a:r>
              <a:rPr lang="en-US" altLang="zh-CN" sz="2000" b="1" i="1" u="sng" dirty="0" err="1">
                <a:solidFill>
                  <a:schemeClr val="tx2"/>
                </a:solidFill>
              </a:rPr>
              <a:t>x,y</a:t>
            </a:r>
            <a:r>
              <a:rPr lang="en-US" altLang="zh-CN" sz="2000" b="1" i="1" u="sng" dirty="0">
                <a:solidFill>
                  <a:schemeClr val="tx2"/>
                </a:solidFill>
              </a:rPr>
              <a:t>)</a:t>
            </a:r>
            <a:r>
              <a:rPr lang="zh-CN" altLang="en-US" sz="2000" b="1" i="1" u="sng" dirty="0">
                <a:solidFill>
                  <a:schemeClr val="tx2"/>
                </a:solidFill>
              </a:rPr>
              <a:t>）</a:t>
            </a:r>
          </a:p>
          <a:p>
            <a:pPr marL="0" indent="0">
              <a:lnSpc>
                <a:spcPct val="80000"/>
              </a:lnSpc>
              <a:buNone/>
              <a:defRPr/>
            </a:pPr>
            <a:r>
              <a:rPr lang="zh-CN" altLang="en-US" sz="2000" dirty="0"/>
              <a:t>     </a:t>
            </a:r>
            <a:r>
              <a:rPr lang="en-US" altLang="zh-CN" sz="2000" dirty="0"/>
              <a:t>{</a:t>
            </a:r>
          </a:p>
          <a:p>
            <a:pPr marL="0" indent="0">
              <a:lnSpc>
                <a:spcPct val="80000"/>
              </a:lnSpc>
              <a:buNone/>
              <a:defRPr/>
            </a:pPr>
            <a:r>
              <a:rPr lang="en-US" altLang="zh-CN" sz="2000" dirty="0"/>
              <a:t>           </a:t>
            </a:r>
            <a:r>
              <a:rPr lang="zh-CN" altLang="en-US" sz="2000" b="1" dirty="0"/>
              <a:t>计算多边形在该像素点的深度值</a:t>
            </a:r>
            <a:r>
              <a:rPr lang="en-US" altLang="zh-CN" sz="2000" b="1" i="1" dirty="0"/>
              <a:t>z</a:t>
            </a:r>
            <a:r>
              <a:rPr lang="en-US" altLang="zh-CN" sz="2000" b="1" dirty="0"/>
              <a:t>(</a:t>
            </a:r>
            <a:r>
              <a:rPr lang="en-US" altLang="zh-CN" sz="2000" b="1" i="1" dirty="0" err="1"/>
              <a:t>x,y</a:t>
            </a:r>
            <a:r>
              <a:rPr lang="en-US" altLang="zh-CN" sz="2000" b="1" dirty="0"/>
              <a:t>)</a:t>
            </a:r>
            <a:r>
              <a:rPr lang="zh-CN" altLang="en-US" sz="2000" b="1" dirty="0"/>
              <a:t>；</a:t>
            </a:r>
          </a:p>
          <a:p>
            <a:pPr marL="0" indent="0">
              <a:lnSpc>
                <a:spcPct val="80000"/>
              </a:lnSpc>
              <a:buNone/>
              <a:defRPr/>
            </a:pPr>
            <a:r>
              <a:rPr lang="zh-CN" altLang="en-US" sz="2000" dirty="0"/>
              <a:t>           </a:t>
            </a:r>
            <a:r>
              <a:rPr lang="en-US" altLang="zh-CN" sz="2000" b="1" i="1" u="sng" dirty="0">
                <a:solidFill>
                  <a:schemeClr val="tx2"/>
                </a:solidFill>
              </a:rPr>
              <a:t>if</a:t>
            </a:r>
            <a:r>
              <a:rPr lang="zh-CN" altLang="en-US" sz="2000" b="1" i="1" u="sng" dirty="0">
                <a:solidFill>
                  <a:schemeClr val="tx2"/>
                </a:solidFill>
              </a:rPr>
              <a:t>（</a:t>
            </a:r>
            <a:r>
              <a:rPr lang="en-US" altLang="zh-CN" sz="2000" b="1" i="1" u="sng" dirty="0">
                <a:solidFill>
                  <a:schemeClr val="tx2"/>
                </a:solidFill>
              </a:rPr>
              <a:t>z(</a:t>
            </a:r>
            <a:r>
              <a:rPr lang="en-US" altLang="zh-CN" sz="2000" b="1" i="1" u="sng" dirty="0" err="1">
                <a:solidFill>
                  <a:schemeClr val="tx2"/>
                </a:solidFill>
              </a:rPr>
              <a:t>x,y</a:t>
            </a:r>
            <a:r>
              <a:rPr lang="en-US" altLang="zh-CN" sz="2000" b="1" i="1" u="sng" dirty="0">
                <a:solidFill>
                  <a:schemeClr val="tx2"/>
                </a:solidFill>
              </a:rPr>
              <a:t>) &gt; Z-</a:t>
            </a:r>
            <a:r>
              <a:rPr lang="en-US" altLang="zh-CN" sz="2000" b="1" i="1" u="sng" dirty="0" err="1">
                <a:solidFill>
                  <a:schemeClr val="tx2"/>
                </a:solidFill>
              </a:rPr>
              <a:t>buf</a:t>
            </a:r>
            <a:r>
              <a:rPr lang="zh-CN" altLang="en-US" sz="2000" b="1" i="1" u="sng" dirty="0">
                <a:solidFill>
                  <a:schemeClr val="tx2"/>
                </a:solidFill>
              </a:rPr>
              <a:t>中对应此像素点</a:t>
            </a:r>
            <a:r>
              <a:rPr lang="en-US" altLang="zh-CN" sz="2000" b="1" i="1" u="sng" dirty="0">
                <a:solidFill>
                  <a:schemeClr val="tx2"/>
                </a:solidFill>
              </a:rPr>
              <a:t>(</a:t>
            </a:r>
            <a:r>
              <a:rPr lang="en-US" altLang="zh-CN" sz="2000" b="1" i="1" u="sng" dirty="0" err="1">
                <a:solidFill>
                  <a:schemeClr val="tx2"/>
                </a:solidFill>
              </a:rPr>
              <a:t>x,y</a:t>
            </a:r>
            <a:r>
              <a:rPr lang="en-US" altLang="zh-CN" sz="2000" b="1" i="1" u="sng" dirty="0">
                <a:solidFill>
                  <a:schemeClr val="tx2"/>
                </a:solidFill>
              </a:rPr>
              <a:t>)</a:t>
            </a:r>
            <a:r>
              <a:rPr lang="zh-CN" altLang="en-US" sz="2000" b="1" i="1" u="sng" dirty="0">
                <a:solidFill>
                  <a:schemeClr val="tx2"/>
                </a:solidFill>
              </a:rPr>
              <a:t>的</a:t>
            </a:r>
            <a:r>
              <a:rPr lang="en-US" altLang="zh-CN" sz="2000" b="1" i="1" u="sng" dirty="0">
                <a:solidFill>
                  <a:schemeClr val="tx2"/>
                </a:solidFill>
              </a:rPr>
              <a:t>z</a:t>
            </a:r>
            <a:r>
              <a:rPr lang="zh-CN" altLang="en-US" sz="2000" b="1" i="1" u="sng" dirty="0">
                <a:solidFill>
                  <a:schemeClr val="tx2"/>
                </a:solidFill>
              </a:rPr>
              <a:t>值）</a:t>
            </a:r>
          </a:p>
          <a:p>
            <a:pPr marL="0" indent="0">
              <a:lnSpc>
                <a:spcPct val="80000"/>
              </a:lnSpc>
              <a:buNone/>
              <a:defRPr/>
            </a:pPr>
            <a:r>
              <a:rPr lang="zh-CN" altLang="en-US" sz="2000" dirty="0"/>
              <a:t>           </a:t>
            </a:r>
            <a:r>
              <a:rPr lang="en-US" altLang="zh-CN" sz="2000" dirty="0"/>
              <a:t>{</a:t>
            </a:r>
          </a:p>
          <a:p>
            <a:pPr marL="0" indent="0">
              <a:lnSpc>
                <a:spcPct val="80000"/>
              </a:lnSpc>
              <a:buNone/>
              <a:defRPr/>
            </a:pPr>
            <a:r>
              <a:rPr lang="en-US" altLang="zh-CN" sz="2000" dirty="0"/>
              <a:t>                 </a:t>
            </a:r>
            <a:r>
              <a:rPr lang="zh-CN" altLang="en-US" sz="2000" b="1" dirty="0"/>
              <a:t>把多边形在</a:t>
            </a:r>
            <a:r>
              <a:rPr lang="en-US" altLang="zh-CN" sz="2000" b="1" dirty="0"/>
              <a:t>(</a:t>
            </a:r>
            <a:r>
              <a:rPr lang="en-US" altLang="zh-CN" sz="2000" b="1" i="1" dirty="0" err="1"/>
              <a:t>x,y</a:t>
            </a:r>
            <a:r>
              <a:rPr lang="en-US" altLang="zh-CN" sz="2000" b="1" dirty="0"/>
              <a:t>)</a:t>
            </a:r>
            <a:r>
              <a:rPr lang="zh-CN" altLang="en-US" sz="2000" b="1" dirty="0"/>
              <a:t>处的深度值</a:t>
            </a:r>
            <a:r>
              <a:rPr lang="en-US" altLang="zh-CN" sz="2000" b="1" i="1" dirty="0"/>
              <a:t>z</a:t>
            </a:r>
            <a:r>
              <a:rPr lang="en-US" altLang="zh-CN" sz="2000" b="1" dirty="0"/>
              <a:t>(</a:t>
            </a:r>
            <a:r>
              <a:rPr lang="en-US" altLang="zh-CN" sz="2000" b="1" i="1" dirty="0" err="1"/>
              <a:t>x,y</a:t>
            </a:r>
            <a:r>
              <a:rPr lang="en-US" altLang="zh-CN" sz="2000" b="1" dirty="0"/>
              <a:t>)</a:t>
            </a:r>
            <a:r>
              <a:rPr lang="zh-CN" altLang="en-US" sz="2000" b="1" dirty="0"/>
              <a:t>存入</a:t>
            </a:r>
            <a:r>
              <a:rPr lang="en-US" altLang="zh-CN" sz="2000" b="1" i="1" dirty="0"/>
              <a:t>Z-</a:t>
            </a:r>
            <a:r>
              <a:rPr lang="en-US" altLang="zh-CN" sz="2000" b="1" i="1" dirty="0" err="1"/>
              <a:t>buf</a:t>
            </a:r>
            <a:r>
              <a:rPr lang="zh-CN" altLang="en-US" sz="2000" b="1" dirty="0"/>
              <a:t>中的</a:t>
            </a:r>
            <a:r>
              <a:rPr lang="en-US" altLang="zh-CN" sz="2000" b="1" dirty="0"/>
              <a:t>(</a:t>
            </a:r>
            <a:r>
              <a:rPr lang="en-US" altLang="zh-CN" sz="2000" b="1" i="1" dirty="0" err="1"/>
              <a:t>x,y</a:t>
            </a:r>
            <a:r>
              <a:rPr lang="en-US" altLang="zh-CN" sz="2000" b="1" dirty="0"/>
              <a:t>)</a:t>
            </a:r>
            <a:r>
              <a:rPr lang="zh-CN" altLang="en-US" sz="2000" b="1" dirty="0"/>
              <a:t>处；</a:t>
            </a:r>
          </a:p>
          <a:p>
            <a:pPr marL="0" indent="0">
              <a:lnSpc>
                <a:spcPct val="80000"/>
              </a:lnSpc>
              <a:buNone/>
              <a:defRPr/>
            </a:pPr>
            <a:r>
              <a:rPr lang="zh-CN" altLang="en-US" sz="2000" b="1" dirty="0"/>
              <a:t>                 把多边形在</a:t>
            </a:r>
            <a:r>
              <a:rPr lang="en-US" altLang="zh-CN" sz="2000" b="1" dirty="0"/>
              <a:t>(</a:t>
            </a:r>
            <a:r>
              <a:rPr lang="en-US" altLang="zh-CN" sz="2000" b="1" i="1" dirty="0" err="1"/>
              <a:t>x,y</a:t>
            </a:r>
            <a:r>
              <a:rPr lang="en-US" altLang="zh-CN" sz="2000" b="1" dirty="0"/>
              <a:t>)</a:t>
            </a:r>
            <a:r>
              <a:rPr lang="zh-CN" altLang="en-US" sz="2000" b="1" dirty="0"/>
              <a:t>处的亮度值存入</a:t>
            </a:r>
            <a:r>
              <a:rPr lang="en-US" altLang="zh-CN" sz="2000" b="1" i="1" dirty="0"/>
              <a:t>f-</a:t>
            </a:r>
            <a:r>
              <a:rPr lang="en-US" altLang="zh-CN" sz="2000" b="1" i="1" dirty="0" err="1"/>
              <a:t>buf</a:t>
            </a:r>
            <a:r>
              <a:rPr lang="zh-CN" altLang="en-US" sz="2000" b="1" dirty="0"/>
              <a:t>中的</a:t>
            </a:r>
            <a:r>
              <a:rPr lang="en-US" altLang="zh-CN" sz="2000" b="1" dirty="0"/>
              <a:t>(</a:t>
            </a:r>
            <a:r>
              <a:rPr lang="en-US" altLang="zh-CN" sz="2000" b="1" i="1" dirty="0" err="1"/>
              <a:t>x,y</a:t>
            </a:r>
            <a:r>
              <a:rPr lang="en-US" altLang="zh-CN" sz="2000" b="1" dirty="0"/>
              <a:t>)</a:t>
            </a:r>
            <a:r>
              <a:rPr lang="zh-CN" altLang="en-US" sz="2000" b="1" dirty="0"/>
              <a:t>处；</a:t>
            </a:r>
          </a:p>
          <a:p>
            <a:pPr marL="0" indent="0">
              <a:lnSpc>
                <a:spcPct val="80000"/>
              </a:lnSpc>
              <a:buNone/>
              <a:defRPr/>
            </a:pPr>
            <a:r>
              <a:rPr lang="zh-CN" altLang="en-US" sz="2000" dirty="0"/>
              <a:t>            </a:t>
            </a:r>
            <a:r>
              <a:rPr lang="en-US" altLang="zh-CN" sz="2000" dirty="0"/>
              <a:t>}</a:t>
            </a:r>
          </a:p>
          <a:p>
            <a:pPr marL="0" indent="0">
              <a:lnSpc>
                <a:spcPct val="80000"/>
              </a:lnSpc>
              <a:buNone/>
              <a:defRPr/>
            </a:pPr>
            <a:r>
              <a:rPr lang="en-US" altLang="zh-CN" sz="2000" dirty="0"/>
              <a:t>      }</a:t>
            </a:r>
          </a:p>
          <a:p>
            <a:pPr marL="0" indent="0">
              <a:lnSpc>
                <a:spcPct val="80000"/>
              </a:lnSpc>
              <a:buNone/>
              <a:defRPr/>
            </a:pPr>
            <a:r>
              <a:rPr lang="en-US" altLang="zh-CN" sz="2000" dirty="0"/>
              <a:t>}</a:t>
            </a:r>
          </a:p>
        </p:txBody>
      </p:sp>
      <p:sp>
        <p:nvSpPr>
          <p:cNvPr id="3" name="矩形 2">
            <a:extLst>
              <a:ext uri="{FF2B5EF4-FFF2-40B4-BE49-F238E27FC236}">
                <a16:creationId xmlns:a16="http://schemas.microsoft.com/office/drawing/2014/main" id="{78B483CB-F41E-499B-8507-E0C9195EFE60}"/>
              </a:ext>
            </a:extLst>
          </p:cNvPr>
          <p:cNvSpPr/>
          <p:nvPr/>
        </p:nvSpPr>
        <p:spPr>
          <a:xfrm>
            <a:off x="1228287" y="6154745"/>
            <a:ext cx="7654456" cy="320216"/>
          </a:xfrm>
          <a:prstGeom prst="rect">
            <a:avLst/>
          </a:prstGeom>
        </p:spPr>
        <p:txBody>
          <a:bodyPr wrap="square">
            <a:spAutoFit/>
          </a:bodyPr>
          <a:lstStyle/>
          <a:p>
            <a:pPr>
              <a:lnSpc>
                <a:spcPct val="80000"/>
              </a:lnSpc>
              <a:defRPr/>
            </a:pPr>
            <a:r>
              <a:rPr lang="zh-CN" altLang="en-US" b="1" dirty="0"/>
              <a:t>当所有的多边形都处理完后，帧缓冲器中的内容即为消除隐藏面后的图像</a:t>
            </a:r>
          </a:p>
        </p:txBody>
      </p:sp>
    </p:spTree>
    <p:extLst>
      <p:ext uri="{BB962C8B-B14F-4D97-AF65-F5344CB8AC3E}">
        <p14:creationId xmlns:p14="http://schemas.microsoft.com/office/powerpoint/2010/main" val="344801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wipe(left)">
                                      <p:cBhvr>
                                        <p:cTn id="7" dur="500"/>
                                        <p:tgtEl>
                                          <p:spTgt spid="17">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animEffect transition="in" filter="wipe(left)">
                                      <p:cBhvr>
                                        <p:cTn id="11" dur="500"/>
                                        <p:tgtEl>
                                          <p:spTgt spid="1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left)">
                                      <p:cBhvr>
                                        <p:cTn id="16" dur="500"/>
                                        <p:tgtEl>
                                          <p:spTgt spid="1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wipe(left)">
                                      <p:cBhvr>
                                        <p:cTn id="21" dur="500"/>
                                        <p:tgtEl>
                                          <p:spTgt spid="17">
                                            <p:txEl>
                                              <p:pRg st="4" end="4"/>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wipe(left)">
                                      <p:cBhvr>
                                        <p:cTn id="25" dur="500"/>
                                        <p:tgtEl>
                                          <p:spTgt spid="1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Effect transition="in" filter="wipe(left)">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animEffect transition="in" filter="wipe(left)">
                                      <p:cBhvr>
                                        <p:cTn id="35" dur="500"/>
                                        <p:tgtEl>
                                          <p:spTgt spid="17">
                                            <p:txEl>
                                              <p:pRg st="7" end="7"/>
                                            </p:txEl>
                                          </p:spTgt>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7">
                                            <p:txEl>
                                              <p:pRg st="8" end="8"/>
                                            </p:txEl>
                                          </p:spTgt>
                                        </p:tgtEl>
                                        <p:attrNameLst>
                                          <p:attrName>style.visibility</p:attrName>
                                        </p:attrNameLst>
                                      </p:cBhvr>
                                      <p:to>
                                        <p:strVal val="visible"/>
                                      </p:to>
                                    </p:set>
                                    <p:animEffect transition="in" filter="wipe(left)">
                                      <p:cBhvr>
                                        <p:cTn id="39" dur="500"/>
                                        <p:tgtEl>
                                          <p:spTgt spid="1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
                                            <p:txEl>
                                              <p:pRg st="9" end="9"/>
                                            </p:txEl>
                                          </p:spTgt>
                                        </p:tgtEl>
                                        <p:attrNameLst>
                                          <p:attrName>style.visibility</p:attrName>
                                        </p:attrNameLst>
                                      </p:cBhvr>
                                      <p:to>
                                        <p:strVal val="visible"/>
                                      </p:to>
                                    </p:set>
                                    <p:animEffect transition="in" filter="wipe(left)">
                                      <p:cBhvr>
                                        <p:cTn id="44" dur="500"/>
                                        <p:tgtEl>
                                          <p:spTgt spid="17">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xEl>
                                              <p:pRg st="10" end="10"/>
                                            </p:txEl>
                                          </p:spTgt>
                                        </p:tgtEl>
                                        <p:attrNameLst>
                                          <p:attrName>style.visibility</p:attrName>
                                        </p:attrNameLst>
                                      </p:cBhvr>
                                      <p:to>
                                        <p:strVal val="visible"/>
                                      </p:to>
                                    </p:set>
                                    <p:animEffect transition="in" filter="wipe(left)">
                                      <p:cBhvr>
                                        <p:cTn id="49" dur="500"/>
                                        <p:tgtEl>
                                          <p:spTgt spid="17">
                                            <p:txEl>
                                              <p:pRg st="10" end="10"/>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7">
                                            <p:txEl>
                                              <p:pRg st="11" end="11"/>
                                            </p:txEl>
                                          </p:spTgt>
                                        </p:tgtEl>
                                        <p:attrNameLst>
                                          <p:attrName>style.visibility</p:attrName>
                                        </p:attrNameLst>
                                      </p:cBhvr>
                                      <p:to>
                                        <p:strVal val="visible"/>
                                      </p:to>
                                    </p:set>
                                    <p:animEffect transition="in" filter="wipe(left)">
                                      <p:cBhvr>
                                        <p:cTn id="53" dur="500"/>
                                        <p:tgtEl>
                                          <p:spTgt spid="17">
                                            <p:txEl>
                                              <p:pRg st="11" end="11"/>
                                            </p:txEl>
                                          </p:spTgt>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7">
                                            <p:txEl>
                                              <p:pRg st="12" end="12"/>
                                            </p:txEl>
                                          </p:spTgt>
                                        </p:tgtEl>
                                        <p:attrNameLst>
                                          <p:attrName>style.visibility</p:attrName>
                                        </p:attrNameLst>
                                      </p:cBhvr>
                                      <p:to>
                                        <p:strVal val="visible"/>
                                      </p:to>
                                    </p:set>
                                    <p:animEffect transition="in" filter="wipe(left)">
                                      <p:cBhvr>
                                        <p:cTn id="57" dur="500"/>
                                        <p:tgtEl>
                                          <p:spTgt spid="17">
                                            <p:txEl>
                                              <p:pRg st="12" end="12"/>
                                            </p:txEl>
                                          </p:spTgt>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7">
                                            <p:txEl>
                                              <p:pRg st="13" end="13"/>
                                            </p:txEl>
                                          </p:spTgt>
                                        </p:tgtEl>
                                        <p:attrNameLst>
                                          <p:attrName>style.visibility</p:attrName>
                                        </p:attrNameLst>
                                      </p:cBhvr>
                                      <p:to>
                                        <p:strVal val="visible"/>
                                      </p:to>
                                    </p:set>
                                    <p:animEffect transition="in" filter="wipe(left)">
                                      <p:cBhvr>
                                        <p:cTn id="61" dur="500"/>
                                        <p:tgtEl>
                                          <p:spTgt spid="17">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34418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简单，可轻而易举地处理任意复杂的画面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在像素级上以近物代替远物，易于消除隐藏面，并准确显示复杂曲面之间的交线</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计算量呈线性复杂度</a:t>
                </a:r>
                <a14:m>
                  <m:oMath xmlns:m="http://schemas.openxmlformats.org/officeDocument/2006/math">
                    <m:r>
                      <m:rPr>
                        <m:sty m:val="p"/>
                      </m:r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O</m:t>
                    </m:r>
                    <m:d>
                      <m:d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dPr>
                      <m:e>
                        <m:r>
                          <m:rPr>
                            <m:sty m:val="p"/>
                          </m:rPr>
                          <a:rPr lang="en-US" altLang="zh-CN" sz="2000" i="1" kern="100" dirty="0">
                            <a:latin typeface="Cambria Math" panose="02040503050406030204" pitchFamily="18" charset="0"/>
                            <a:ea typeface="楷体" panose="02010609060101010101" pitchFamily="49" charset="-122"/>
                            <a:cs typeface="Times New Roman" panose="02020603050405020304" pitchFamily="18" charset="0"/>
                          </a:rPr>
                          <m:t>n</m:t>
                        </m:r>
                      </m:e>
                    </m:d>
                  </m:oMath>
                </a14:m>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场景中景物表面采样点的数目</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图像空间的大小是固定的，计算量最多随画面复杂度线性增长</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3344185"/>
              </a:xfrm>
              <a:prstGeom prst="rect">
                <a:avLst/>
              </a:prstGeom>
              <a:blipFill>
                <a:blip r:embed="rId4"/>
                <a:stretch>
                  <a:fillRect l="-778" b="-2372"/>
                </a:stretch>
              </a:blipFill>
            </p:spPr>
            <p:txBody>
              <a:bodyPr/>
              <a:lstStyle/>
              <a:p>
                <a:r>
                  <a:rPr lang="en-US">
                    <a:noFill/>
                  </a:rPr>
                  <a:t> </a:t>
                </a:r>
              </a:p>
            </p:txBody>
          </p:sp>
        </mc:Fallback>
      </mc:AlternateContent>
    </p:spTree>
    <p:extLst>
      <p:ext uri="{BB962C8B-B14F-4D97-AF65-F5344CB8AC3E}">
        <p14:creationId xmlns:p14="http://schemas.microsoft.com/office/powerpoint/2010/main" val="24883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8" y="1405485"/>
            <a:ext cx="10585003" cy="334418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无需对各景物表面片做深度预排序</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景物表面上的可见点可按任意次序写入深度缓冲器和帧缓冲器</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易于硬件实现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图形工作站上带有用于消隐的深度缓存，克服了深度缓存算法占用大量存储单元的缺点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很多微型机上都装有基于深度缓冲器算法的图形加速卡</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119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80585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需要很大的存储空间</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例如：像素数目</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500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500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，深度值采用浮点型（</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4</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字节），除刷新缓存外，还需</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500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500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4=1M</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字节的额外存储空间</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在实现反走样、处理透明和半透明等效果方面存在困难，并产生巨大的处理时间开销</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60000" indent="342900" algn="just">
              <a:lnSpc>
                <a:spcPct val="150000"/>
              </a:lnSpc>
              <a:buFont typeface="Wingdings" panose="05000000000000000000" pitchFamily="2" charset="2"/>
              <a:buChar char="v"/>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由于在帧缓冲器内的同一像素点上可见表面的写入顺序是不确定的，所以可能导致画面上的局部错误</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3606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三维图形显示的基本流程</a:t>
            </a:r>
          </a:p>
        </p:txBody>
      </p:sp>
      <p:grpSp>
        <p:nvGrpSpPr>
          <p:cNvPr id="17" name="组合 36">
            <a:extLst>
              <a:ext uri="{FF2B5EF4-FFF2-40B4-BE49-F238E27FC236}">
                <a16:creationId xmlns:a16="http://schemas.microsoft.com/office/drawing/2014/main" id="{2ECEAF49-5B3E-4F66-A09D-30FFB9893713}"/>
              </a:ext>
            </a:extLst>
          </p:cNvPr>
          <p:cNvGrpSpPr>
            <a:grpSpLocks/>
          </p:cNvGrpSpPr>
          <p:nvPr/>
        </p:nvGrpSpPr>
        <p:grpSpPr bwMode="auto">
          <a:xfrm>
            <a:off x="95900" y="1328089"/>
            <a:ext cx="3643312" cy="1214438"/>
            <a:chOff x="4786284" y="1500174"/>
            <a:chExt cx="3429054" cy="1214446"/>
          </a:xfrm>
        </p:grpSpPr>
        <p:sp>
          <p:nvSpPr>
            <p:cNvPr id="21" name="矩形 20">
              <a:extLst>
                <a:ext uri="{FF2B5EF4-FFF2-40B4-BE49-F238E27FC236}">
                  <a16:creationId xmlns:a16="http://schemas.microsoft.com/office/drawing/2014/main" id="{DEFA1164-24B9-4A11-B24D-B124EC4CFCDB}"/>
                </a:ext>
              </a:extLst>
            </p:cNvPr>
            <p:cNvSpPr/>
            <p:nvPr/>
          </p:nvSpPr>
          <p:spPr bwMode="auto">
            <a:xfrm>
              <a:off x="4786284" y="1500174"/>
              <a:ext cx="3429054" cy="1214446"/>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a:lstStyle/>
            <a:p>
              <a:pPr algn="ctr">
                <a:defRPr/>
              </a:pPr>
              <a:endParaRPr lang="zh-CN" altLang="en-US">
                <a:ln>
                  <a:solidFill>
                    <a:sysClr val="windowText" lastClr="000000"/>
                  </a:solidFill>
                </a:ln>
                <a:latin typeface="Arial" charset="0"/>
              </a:endParaRPr>
            </a:p>
          </p:txBody>
        </p:sp>
        <p:sp>
          <p:nvSpPr>
            <p:cNvPr id="22" name="椭圆 14">
              <a:extLst>
                <a:ext uri="{FF2B5EF4-FFF2-40B4-BE49-F238E27FC236}">
                  <a16:creationId xmlns:a16="http://schemas.microsoft.com/office/drawing/2014/main" id="{FAE0FA9A-B9F9-40F3-9ECF-E2DE72EC9629}"/>
                </a:ext>
              </a:extLst>
            </p:cNvPr>
            <p:cNvSpPr>
              <a:spLocks noChangeArrowheads="1"/>
            </p:cNvSpPr>
            <p:nvPr/>
          </p:nvSpPr>
          <p:spPr bwMode="auto">
            <a:xfrm>
              <a:off x="5593120" y="1643049"/>
              <a:ext cx="2550780" cy="928694"/>
            </a:xfrm>
            <a:prstGeom prst="ellipse">
              <a:avLst/>
            </a:prstGeom>
            <a:solidFill>
              <a:schemeClr val="accent5">
                <a:lumMod val="40000"/>
                <a:lumOff val="60000"/>
              </a:schemeClr>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3" name="TextBox 15">
              <a:extLst>
                <a:ext uri="{FF2B5EF4-FFF2-40B4-BE49-F238E27FC236}">
                  <a16:creationId xmlns:a16="http://schemas.microsoft.com/office/drawing/2014/main" id="{B116FC14-828B-4BCD-A558-0978C8B7DAF3}"/>
                </a:ext>
              </a:extLst>
            </p:cNvPr>
            <p:cNvSpPr txBox="1"/>
            <p:nvPr/>
          </p:nvSpPr>
          <p:spPr>
            <a:xfrm>
              <a:off x="4786284" y="1740127"/>
              <a:ext cx="928694" cy="646331"/>
            </a:xfrm>
            <a:prstGeom prst="rect">
              <a:avLst/>
            </a:prstGeom>
            <a:noFill/>
          </p:spPr>
          <p:txBody>
            <a:bodyPr>
              <a:spAutoFit/>
            </a:bodyPr>
            <a:lstStyle/>
            <a:p>
              <a:pPr algn="ctr">
                <a:defRPr/>
              </a:pPr>
              <a:r>
                <a:rPr lang="zh-CN" altLang="en-US" b="1" dirty="0">
                  <a:latin typeface="Arial" charset="0"/>
                </a:rPr>
                <a:t>局部</a:t>
              </a:r>
              <a:endParaRPr lang="en-US" altLang="zh-CN" b="1" dirty="0">
                <a:latin typeface="Arial" charset="0"/>
              </a:endParaRPr>
            </a:p>
            <a:p>
              <a:pPr algn="ctr">
                <a:defRPr/>
              </a:pPr>
              <a:r>
                <a:rPr lang="zh-CN" altLang="en-US" b="1" dirty="0">
                  <a:latin typeface="Arial" charset="0"/>
                </a:rPr>
                <a:t>坐标系</a:t>
              </a:r>
            </a:p>
          </p:txBody>
        </p:sp>
        <p:sp>
          <p:nvSpPr>
            <p:cNvPr id="24" name="TextBox 16">
              <a:extLst>
                <a:ext uri="{FF2B5EF4-FFF2-40B4-BE49-F238E27FC236}">
                  <a16:creationId xmlns:a16="http://schemas.microsoft.com/office/drawing/2014/main" id="{FEBD75C5-9D2C-4AD2-B0AE-1E54EBC5C35C}"/>
                </a:ext>
              </a:extLst>
            </p:cNvPr>
            <p:cNvSpPr txBox="1"/>
            <p:nvPr/>
          </p:nvSpPr>
          <p:spPr>
            <a:xfrm>
              <a:off x="5701348" y="1771412"/>
              <a:ext cx="2329558" cy="646335"/>
            </a:xfrm>
            <a:prstGeom prst="rect">
              <a:avLst/>
            </a:prstGeom>
            <a:noFill/>
          </p:spPr>
          <p:txBody>
            <a:bodyPr>
              <a:spAutoFit/>
            </a:bodyPr>
            <a:lstStyle/>
            <a:p>
              <a:pPr algn="ctr">
                <a:defRPr/>
              </a:pPr>
              <a:r>
                <a:rPr lang="zh-CN" altLang="en-US" b="1" dirty="0">
                  <a:solidFill>
                    <a:srgbClr val="FF0000"/>
                  </a:solidFill>
                  <a:latin typeface="Arial" charset="0"/>
                </a:rPr>
                <a:t>场景造型</a:t>
              </a:r>
              <a:r>
                <a:rPr lang="zh-CN" altLang="en-US" dirty="0">
                  <a:latin typeface="Arial" charset="0"/>
                </a:rPr>
                <a:t>：对物体的组成部件进行造型和放置</a:t>
              </a:r>
            </a:p>
          </p:txBody>
        </p:sp>
      </p:grpSp>
      <p:grpSp>
        <p:nvGrpSpPr>
          <p:cNvPr id="25" name="组合 37">
            <a:extLst>
              <a:ext uri="{FF2B5EF4-FFF2-40B4-BE49-F238E27FC236}">
                <a16:creationId xmlns:a16="http://schemas.microsoft.com/office/drawing/2014/main" id="{596A5EA3-FE7A-42A5-88C4-149B40DB495F}"/>
              </a:ext>
            </a:extLst>
          </p:cNvPr>
          <p:cNvGrpSpPr>
            <a:grpSpLocks/>
          </p:cNvGrpSpPr>
          <p:nvPr/>
        </p:nvGrpSpPr>
        <p:grpSpPr bwMode="auto">
          <a:xfrm>
            <a:off x="1524650" y="2685402"/>
            <a:ext cx="3429000" cy="1214437"/>
            <a:chOff x="4786314" y="2786058"/>
            <a:chExt cx="3429024" cy="1214446"/>
          </a:xfrm>
        </p:grpSpPr>
        <p:sp>
          <p:nvSpPr>
            <p:cNvPr id="26" name="矩形 25">
              <a:extLst>
                <a:ext uri="{FF2B5EF4-FFF2-40B4-BE49-F238E27FC236}">
                  <a16:creationId xmlns:a16="http://schemas.microsoft.com/office/drawing/2014/main" id="{ED2E69FB-4C3F-47FA-9197-84EBFD977846}"/>
                </a:ext>
              </a:extLst>
            </p:cNvPr>
            <p:cNvSpPr/>
            <p:nvPr/>
          </p:nvSpPr>
          <p:spPr bwMode="auto">
            <a:xfrm>
              <a:off x="4786314" y="2786058"/>
              <a:ext cx="3429024" cy="1214446"/>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a:lstStyle/>
            <a:p>
              <a:pPr algn="ctr">
                <a:defRPr/>
              </a:pPr>
              <a:endParaRPr lang="zh-CN" altLang="en-US">
                <a:ln>
                  <a:solidFill>
                    <a:sysClr val="windowText" lastClr="000000"/>
                  </a:solidFill>
                </a:ln>
                <a:latin typeface="Arial" charset="0"/>
              </a:endParaRPr>
            </a:p>
          </p:txBody>
        </p:sp>
        <p:sp>
          <p:nvSpPr>
            <p:cNvPr id="27" name="椭圆 18">
              <a:extLst>
                <a:ext uri="{FF2B5EF4-FFF2-40B4-BE49-F238E27FC236}">
                  <a16:creationId xmlns:a16="http://schemas.microsoft.com/office/drawing/2014/main" id="{9747E305-1614-4EE2-BA2D-5AB3DABAC38C}"/>
                </a:ext>
              </a:extLst>
            </p:cNvPr>
            <p:cNvSpPr>
              <a:spLocks noChangeArrowheads="1"/>
            </p:cNvSpPr>
            <p:nvPr/>
          </p:nvSpPr>
          <p:spPr bwMode="auto">
            <a:xfrm>
              <a:off x="5786446" y="2928934"/>
              <a:ext cx="2214578" cy="928694"/>
            </a:xfrm>
            <a:prstGeom prst="ellipse">
              <a:avLst/>
            </a:prstGeom>
            <a:solidFill>
              <a:schemeClr val="accent5">
                <a:lumMod val="40000"/>
                <a:lumOff val="60000"/>
              </a:schemeClr>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8" name="TextBox 19">
              <a:extLst>
                <a:ext uri="{FF2B5EF4-FFF2-40B4-BE49-F238E27FC236}">
                  <a16:creationId xmlns:a16="http://schemas.microsoft.com/office/drawing/2014/main" id="{46FDC183-A16B-4D77-AFA2-2FC927056D44}"/>
                </a:ext>
              </a:extLst>
            </p:cNvPr>
            <p:cNvSpPr txBox="1"/>
            <p:nvPr/>
          </p:nvSpPr>
          <p:spPr>
            <a:xfrm>
              <a:off x="4857752" y="3053907"/>
              <a:ext cx="928694" cy="646331"/>
            </a:xfrm>
            <a:prstGeom prst="rect">
              <a:avLst/>
            </a:prstGeom>
            <a:noFill/>
          </p:spPr>
          <p:txBody>
            <a:bodyPr>
              <a:spAutoFit/>
            </a:bodyPr>
            <a:lstStyle/>
            <a:p>
              <a:pPr algn="ctr">
                <a:defRPr/>
              </a:pPr>
              <a:r>
                <a:rPr lang="zh-CN" altLang="en-US" b="1" dirty="0">
                  <a:latin typeface="Arial" charset="0"/>
                </a:rPr>
                <a:t>场景</a:t>
              </a:r>
              <a:endParaRPr lang="en-US" altLang="zh-CN" b="1" dirty="0">
                <a:latin typeface="Arial" charset="0"/>
              </a:endParaRPr>
            </a:p>
            <a:p>
              <a:pPr algn="ctr">
                <a:defRPr/>
              </a:pPr>
              <a:r>
                <a:rPr lang="zh-CN" altLang="en-US" b="1" dirty="0">
                  <a:latin typeface="Arial" charset="0"/>
                </a:rPr>
                <a:t>坐标系</a:t>
              </a:r>
            </a:p>
          </p:txBody>
        </p:sp>
        <p:sp>
          <p:nvSpPr>
            <p:cNvPr id="29" name="TextBox 20">
              <a:extLst>
                <a:ext uri="{FF2B5EF4-FFF2-40B4-BE49-F238E27FC236}">
                  <a16:creationId xmlns:a16="http://schemas.microsoft.com/office/drawing/2014/main" id="{BAEE7110-AB33-4440-8B13-165F9437C1EF}"/>
                </a:ext>
              </a:extLst>
            </p:cNvPr>
            <p:cNvSpPr txBox="1"/>
            <p:nvPr/>
          </p:nvSpPr>
          <p:spPr>
            <a:xfrm>
              <a:off x="5857884" y="3086324"/>
              <a:ext cx="2143140" cy="646331"/>
            </a:xfrm>
            <a:prstGeom prst="rect">
              <a:avLst/>
            </a:prstGeom>
            <a:noFill/>
          </p:spPr>
          <p:txBody>
            <a:bodyPr>
              <a:spAutoFit/>
            </a:bodyPr>
            <a:lstStyle/>
            <a:p>
              <a:pPr algn="ctr">
                <a:defRPr/>
              </a:pPr>
              <a:r>
                <a:rPr lang="zh-CN" altLang="en-US" dirty="0">
                  <a:latin typeface="Arial" charset="0"/>
                </a:rPr>
                <a:t>指定物体的表面属性和光照属性</a:t>
              </a:r>
            </a:p>
          </p:txBody>
        </p:sp>
      </p:grpSp>
      <p:grpSp>
        <p:nvGrpSpPr>
          <p:cNvPr id="30" name="组合 38">
            <a:extLst>
              <a:ext uri="{FF2B5EF4-FFF2-40B4-BE49-F238E27FC236}">
                <a16:creationId xmlns:a16="http://schemas.microsoft.com/office/drawing/2014/main" id="{EE6710A2-1833-470A-A297-E48B6C40032F}"/>
              </a:ext>
            </a:extLst>
          </p:cNvPr>
          <p:cNvGrpSpPr>
            <a:grpSpLocks/>
          </p:cNvGrpSpPr>
          <p:nvPr/>
        </p:nvGrpSpPr>
        <p:grpSpPr bwMode="auto">
          <a:xfrm>
            <a:off x="3096275" y="4042714"/>
            <a:ext cx="3429000" cy="1357313"/>
            <a:chOff x="4786314" y="4071942"/>
            <a:chExt cx="3429024" cy="1357322"/>
          </a:xfrm>
        </p:grpSpPr>
        <p:sp>
          <p:nvSpPr>
            <p:cNvPr id="31" name="矩形 30">
              <a:extLst>
                <a:ext uri="{FF2B5EF4-FFF2-40B4-BE49-F238E27FC236}">
                  <a16:creationId xmlns:a16="http://schemas.microsoft.com/office/drawing/2014/main" id="{698DF176-E760-4F71-A3A7-8EC56B560EE2}"/>
                </a:ext>
              </a:extLst>
            </p:cNvPr>
            <p:cNvSpPr/>
            <p:nvPr/>
          </p:nvSpPr>
          <p:spPr bwMode="auto">
            <a:xfrm>
              <a:off x="4786314" y="4071942"/>
              <a:ext cx="3429024" cy="1357322"/>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a:lstStyle/>
            <a:p>
              <a:pPr algn="ctr">
                <a:defRPr/>
              </a:pPr>
              <a:endParaRPr lang="zh-CN" altLang="en-US">
                <a:ln>
                  <a:solidFill>
                    <a:sysClr val="windowText" lastClr="000000"/>
                  </a:solidFill>
                </a:ln>
                <a:latin typeface="Arial" charset="0"/>
              </a:endParaRPr>
            </a:p>
          </p:txBody>
        </p:sp>
        <p:sp>
          <p:nvSpPr>
            <p:cNvPr id="32" name="椭圆 22">
              <a:extLst>
                <a:ext uri="{FF2B5EF4-FFF2-40B4-BE49-F238E27FC236}">
                  <a16:creationId xmlns:a16="http://schemas.microsoft.com/office/drawing/2014/main" id="{B0968D84-CEED-487B-BA44-BD5C46E460B3}"/>
                </a:ext>
              </a:extLst>
            </p:cNvPr>
            <p:cNvSpPr>
              <a:spLocks noChangeArrowheads="1"/>
            </p:cNvSpPr>
            <p:nvPr/>
          </p:nvSpPr>
          <p:spPr bwMode="auto">
            <a:xfrm>
              <a:off x="5786446" y="4214818"/>
              <a:ext cx="2214578" cy="500066"/>
            </a:xfrm>
            <a:prstGeom prst="ellipse">
              <a:avLst/>
            </a:prstGeom>
            <a:solidFill>
              <a:schemeClr val="accent5">
                <a:lumMod val="40000"/>
                <a:lumOff val="60000"/>
              </a:schemeClr>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3" name="TextBox 23">
              <a:extLst>
                <a:ext uri="{FF2B5EF4-FFF2-40B4-BE49-F238E27FC236}">
                  <a16:creationId xmlns:a16="http://schemas.microsoft.com/office/drawing/2014/main" id="{33DC1BEE-F15B-49E4-ABAC-C00D45750DEE}"/>
                </a:ext>
              </a:extLst>
            </p:cNvPr>
            <p:cNvSpPr txBox="1"/>
            <p:nvPr/>
          </p:nvSpPr>
          <p:spPr>
            <a:xfrm>
              <a:off x="4857752" y="4354305"/>
              <a:ext cx="928694" cy="646331"/>
            </a:xfrm>
            <a:prstGeom prst="rect">
              <a:avLst/>
            </a:prstGeom>
            <a:noFill/>
          </p:spPr>
          <p:txBody>
            <a:bodyPr>
              <a:spAutoFit/>
            </a:bodyPr>
            <a:lstStyle/>
            <a:p>
              <a:pPr algn="ctr">
                <a:defRPr/>
              </a:pPr>
              <a:r>
                <a:rPr lang="zh-CN" altLang="en-US" b="1" dirty="0">
                  <a:latin typeface="Arial" charset="0"/>
                </a:rPr>
                <a:t>视点</a:t>
              </a:r>
              <a:endParaRPr lang="en-US" altLang="zh-CN" b="1" dirty="0">
                <a:latin typeface="Arial" charset="0"/>
              </a:endParaRPr>
            </a:p>
            <a:p>
              <a:pPr algn="ctr">
                <a:defRPr/>
              </a:pPr>
              <a:r>
                <a:rPr lang="zh-CN" altLang="en-US" b="1" dirty="0">
                  <a:latin typeface="Arial" charset="0"/>
                </a:rPr>
                <a:t>坐标系</a:t>
              </a:r>
            </a:p>
          </p:txBody>
        </p:sp>
        <p:sp>
          <p:nvSpPr>
            <p:cNvPr id="34" name="TextBox 24">
              <a:extLst>
                <a:ext uri="{FF2B5EF4-FFF2-40B4-BE49-F238E27FC236}">
                  <a16:creationId xmlns:a16="http://schemas.microsoft.com/office/drawing/2014/main" id="{405B29B2-62AE-4547-A262-AC2112E959D8}"/>
                </a:ext>
              </a:extLst>
            </p:cNvPr>
            <p:cNvSpPr txBox="1"/>
            <p:nvPr/>
          </p:nvSpPr>
          <p:spPr>
            <a:xfrm>
              <a:off x="5901426" y="4286256"/>
              <a:ext cx="2143140" cy="369332"/>
            </a:xfrm>
            <a:prstGeom prst="rect">
              <a:avLst/>
            </a:prstGeom>
            <a:noFill/>
          </p:spPr>
          <p:txBody>
            <a:bodyPr>
              <a:spAutoFit/>
            </a:bodyPr>
            <a:lstStyle/>
            <a:p>
              <a:pPr algn="ctr">
                <a:defRPr/>
              </a:pPr>
              <a:r>
                <a:rPr lang="zh-CN" altLang="en-US" b="1" dirty="0">
                  <a:solidFill>
                    <a:srgbClr val="FF0000"/>
                  </a:solidFill>
                  <a:latin typeface="Arial" charset="0"/>
                </a:rPr>
                <a:t>背面剔除</a:t>
              </a:r>
            </a:p>
          </p:txBody>
        </p:sp>
        <p:sp>
          <p:nvSpPr>
            <p:cNvPr id="35" name="椭圆 25">
              <a:extLst>
                <a:ext uri="{FF2B5EF4-FFF2-40B4-BE49-F238E27FC236}">
                  <a16:creationId xmlns:a16="http://schemas.microsoft.com/office/drawing/2014/main" id="{059F13C4-C150-4870-B085-C415EBA88F0E}"/>
                </a:ext>
              </a:extLst>
            </p:cNvPr>
            <p:cNvSpPr>
              <a:spLocks noChangeArrowheads="1"/>
            </p:cNvSpPr>
            <p:nvPr/>
          </p:nvSpPr>
          <p:spPr bwMode="auto">
            <a:xfrm>
              <a:off x="5786446" y="4786322"/>
              <a:ext cx="2214578" cy="500066"/>
            </a:xfrm>
            <a:prstGeom prst="ellipse">
              <a:avLst/>
            </a:prstGeom>
            <a:solidFill>
              <a:schemeClr val="accent5">
                <a:lumMod val="40000"/>
                <a:lumOff val="60000"/>
              </a:schemeClr>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6" name="TextBox 26">
              <a:extLst>
                <a:ext uri="{FF2B5EF4-FFF2-40B4-BE49-F238E27FC236}">
                  <a16:creationId xmlns:a16="http://schemas.microsoft.com/office/drawing/2014/main" id="{41EDD831-FC16-4BC6-A6B0-745DDA9B7185}"/>
                </a:ext>
              </a:extLst>
            </p:cNvPr>
            <p:cNvSpPr txBox="1"/>
            <p:nvPr/>
          </p:nvSpPr>
          <p:spPr>
            <a:xfrm>
              <a:off x="5901426" y="4857760"/>
              <a:ext cx="2143140" cy="369332"/>
            </a:xfrm>
            <a:prstGeom prst="rect">
              <a:avLst/>
            </a:prstGeom>
            <a:noFill/>
          </p:spPr>
          <p:txBody>
            <a:bodyPr>
              <a:spAutoFit/>
            </a:bodyPr>
            <a:lstStyle/>
            <a:p>
              <a:pPr algn="ctr">
                <a:defRPr/>
              </a:pPr>
              <a:r>
                <a:rPr lang="zh-CN" altLang="en-US" b="1" dirty="0">
                  <a:solidFill>
                    <a:srgbClr val="FF0000"/>
                  </a:solidFill>
                  <a:latin typeface="Arial" charset="0"/>
                </a:rPr>
                <a:t>视域四棱锥裁剪</a:t>
              </a:r>
            </a:p>
          </p:txBody>
        </p:sp>
      </p:grpSp>
      <p:grpSp>
        <p:nvGrpSpPr>
          <p:cNvPr id="37" name="组合 39">
            <a:extLst>
              <a:ext uri="{FF2B5EF4-FFF2-40B4-BE49-F238E27FC236}">
                <a16:creationId xmlns:a16="http://schemas.microsoft.com/office/drawing/2014/main" id="{E32F0AD4-6E4F-4BFE-95E8-07085F90B7A9}"/>
              </a:ext>
            </a:extLst>
          </p:cNvPr>
          <p:cNvGrpSpPr>
            <a:grpSpLocks/>
          </p:cNvGrpSpPr>
          <p:nvPr/>
        </p:nvGrpSpPr>
        <p:grpSpPr bwMode="auto">
          <a:xfrm>
            <a:off x="4596462" y="5544000"/>
            <a:ext cx="4214813" cy="1214437"/>
            <a:chOff x="4727193" y="5572140"/>
            <a:chExt cx="3488145" cy="1214446"/>
          </a:xfrm>
        </p:grpSpPr>
        <p:sp>
          <p:nvSpPr>
            <p:cNvPr id="38" name="矩形 37">
              <a:extLst>
                <a:ext uri="{FF2B5EF4-FFF2-40B4-BE49-F238E27FC236}">
                  <a16:creationId xmlns:a16="http://schemas.microsoft.com/office/drawing/2014/main" id="{FD013D76-592C-4FF5-A6BB-83679F695C0A}"/>
                </a:ext>
              </a:extLst>
            </p:cNvPr>
            <p:cNvSpPr/>
            <p:nvPr/>
          </p:nvSpPr>
          <p:spPr bwMode="auto">
            <a:xfrm>
              <a:off x="4786315" y="5572140"/>
              <a:ext cx="3429023" cy="1214446"/>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a:lstStyle/>
            <a:p>
              <a:pPr algn="ctr">
                <a:defRPr/>
              </a:pPr>
              <a:endParaRPr lang="zh-CN" altLang="en-US">
                <a:ln>
                  <a:solidFill>
                    <a:sysClr val="windowText" lastClr="000000"/>
                  </a:solidFill>
                </a:ln>
                <a:latin typeface="Arial" charset="0"/>
              </a:endParaRPr>
            </a:p>
          </p:txBody>
        </p:sp>
        <p:sp>
          <p:nvSpPr>
            <p:cNvPr id="39" name="椭圆 30">
              <a:extLst>
                <a:ext uri="{FF2B5EF4-FFF2-40B4-BE49-F238E27FC236}">
                  <a16:creationId xmlns:a16="http://schemas.microsoft.com/office/drawing/2014/main" id="{FFF88FBA-381D-44A4-92FD-E07FF4C55949}"/>
                </a:ext>
              </a:extLst>
            </p:cNvPr>
            <p:cNvSpPr>
              <a:spLocks noChangeArrowheads="1"/>
            </p:cNvSpPr>
            <p:nvPr/>
          </p:nvSpPr>
          <p:spPr bwMode="auto">
            <a:xfrm>
              <a:off x="5485334" y="5715016"/>
              <a:ext cx="2635809" cy="928694"/>
            </a:xfrm>
            <a:prstGeom prst="ellipse">
              <a:avLst/>
            </a:prstGeom>
            <a:solidFill>
              <a:schemeClr val="accent5">
                <a:lumMod val="40000"/>
                <a:lumOff val="60000"/>
              </a:schemeClr>
            </a:solidFill>
            <a:ln w="9525" algn="ctr">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0" name="TextBox 31">
              <a:extLst>
                <a:ext uri="{FF2B5EF4-FFF2-40B4-BE49-F238E27FC236}">
                  <a16:creationId xmlns:a16="http://schemas.microsoft.com/office/drawing/2014/main" id="{11B214FB-17E8-45AC-9B0B-97DDD2638851}"/>
                </a:ext>
              </a:extLst>
            </p:cNvPr>
            <p:cNvSpPr txBox="1"/>
            <p:nvPr/>
          </p:nvSpPr>
          <p:spPr>
            <a:xfrm>
              <a:off x="4727193" y="5854503"/>
              <a:ext cx="928694" cy="646331"/>
            </a:xfrm>
            <a:prstGeom prst="rect">
              <a:avLst/>
            </a:prstGeom>
            <a:noFill/>
          </p:spPr>
          <p:txBody>
            <a:bodyPr>
              <a:spAutoFit/>
            </a:bodyPr>
            <a:lstStyle/>
            <a:p>
              <a:pPr algn="ctr">
                <a:defRPr/>
              </a:pPr>
              <a:r>
                <a:rPr lang="zh-CN" altLang="en-US" b="1" dirty="0">
                  <a:latin typeface="Arial" charset="0"/>
                </a:rPr>
                <a:t>屏幕</a:t>
              </a:r>
              <a:endParaRPr lang="en-US" altLang="zh-CN" b="1" dirty="0">
                <a:latin typeface="Arial" charset="0"/>
              </a:endParaRPr>
            </a:p>
            <a:p>
              <a:pPr algn="ctr">
                <a:defRPr/>
              </a:pPr>
              <a:r>
                <a:rPr lang="zh-CN" altLang="en-US" b="1" dirty="0">
                  <a:latin typeface="Arial" charset="0"/>
                </a:rPr>
                <a:t>坐标系</a:t>
              </a:r>
            </a:p>
          </p:txBody>
        </p:sp>
        <p:sp>
          <p:nvSpPr>
            <p:cNvPr id="41" name="TextBox 32">
              <a:extLst>
                <a:ext uri="{FF2B5EF4-FFF2-40B4-BE49-F238E27FC236}">
                  <a16:creationId xmlns:a16="http://schemas.microsoft.com/office/drawing/2014/main" id="{497117E2-A165-4EBA-93E8-20E0DCC1A66B}"/>
                </a:ext>
              </a:extLst>
            </p:cNvPr>
            <p:cNvSpPr txBox="1"/>
            <p:nvPr/>
          </p:nvSpPr>
          <p:spPr>
            <a:xfrm>
              <a:off x="5554895" y="5872406"/>
              <a:ext cx="2458446" cy="646336"/>
            </a:xfrm>
            <a:prstGeom prst="rect">
              <a:avLst/>
            </a:prstGeom>
            <a:noFill/>
          </p:spPr>
          <p:txBody>
            <a:bodyPr>
              <a:spAutoFit/>
            </a:bodyPr>
            <a:lstStyle/>
            <a:p>
              <a:pPr algn="ctr">
                <a:defRPr/>
              </a:pPr>
              <a:r>
                <a:rPr lang="zh-CN" altLang="en-US" dirty="0">
                  <a:latin typeface="Arial" charset="0"/>
                </a:rPr>
                <a:t>绘制：</a:t>
              </a:r>
              <a:r>
                <a:rPr lang="zh-CN" altLang="en-US" b="1" dirty="0">
                  <a:solidFill>
                    <a:srgbClr val="FF0000"/>
                  </a:solidFill>
                  <a:latin typeface="Arial" charset="0"/>
                </a:rPr>
                <a:t>隐藏面消除</a:t>
              </a:r>
              <a:r>
                <a:rPr lang="zh-CN" altLang="en-US" dirty="0">
                  <a:latin typeface="Arial" charset="0"/>
                </a:rPr>
                <a:t>，</a:t>
              </a:r>
              <a:r>
                <a:rPr lang="zh-CN" altLang="en-US" b="1" dirty="0">
                  <a:solidFill>
                    <a:srgbClr val="FF0000"/>
                  </a:solidFill>
                  <a:latin typeface="Arial" charset="0"/>
                </a:rPr>
                <a:t>扫描转换</a:t>
              </a:r>
              <a:r>
                <a:rPr lang="zh-CN" altLang="en-US" dirty="0">
                  <a:latin typeface="Arial" charset="0"/>
                </a:rPr>
                <a:t>，</a:t>
              </a:r>
              <a:r>
                <a:rPr lang="zh-CN" altLang="en-US" b="1" dirty="0">
                  <a:solidFill>
                    <a:srgbClr val="FF0000"/>
                  </a:solidFill>
                  <a:latin typeface="Arial" charset="0"/>
                </a:rPr>
                <a:t>计算可见表面光亮度</a:t>
              </a:r>
            </a:p>
          </p:txBody>
        </p:sp>
      </p:grpSp>
      <p:sp>
        <p:nvSpPr>
          <p:cNvPr id="42" name="TextBox 33">
            <a:extLst>
              <a:ext uri="{FF2B5EF4-FFF2-40B4-BE49-F238E27FC236}">
                <a16:creationId xmlns:a16="http://schemas.microsoft.com/office/drawing/2014/main" id="{F2FB167B-4E68-4322-A9FC-7D09E60D988F}"/>
              </a:ext>
            </a:extLst>
          </p:cNvPr>
          <p:cNvSpPr txBox="1"/>
          <p:nvPr/>
        </p:nvSpPr>
        <p:spPr>
          <a:xfrm>
            <a:off x="3739207" y="1530246"/>
            <a:ext cx="3929090" cy="369332"/>
          </a:xfrm>
          <a:prstGeom prst="rect">
            <a:avLst/>
          </a:prstGeom>
          <a:noFill/>
        </p:spPr>
        <p:txBody>
          <a:bodyPr>
            <a:spAutoFit/>
          </a:bodyPr>
          <a:lstStyle/>
          <a:p>
            <a:pPr algn="ctr">
              <a:defRPr/>
            </a:pPr>
            <a:r>
              <a:rPr lang="zh-CN" altLang="en-US" dirty="0">
                <a:latin typeface="Arial" charset="0"/>
              </a:rPr>
              <a:t>放置物体，将物体变换到场景坐标系</a:t>
            </a:r>
          </a:p>
        </p:txBody>
      </p:sp>
      <p:sp>
        <p:nvSpPr>
          <p:cNvPr id="43" name="TextBox 34">
            <a:extLst>
              <a:ext uri="{FF2B5EF4-FFF2-40B4-BE49-F238E27FC236}">
                <a16:creationId xmlns:a16="http://schemas.microsoft.com/office/drawing/2014/main" id="{0F6D49D8-AF0A-47B2-8A2C-644F923C7D41}"/>
              </a:ext>
            </a:extLst>
          </p:cNvPr>
          <p:cNvSpPr txBox="1"/>
          <p:nvPr/>
        </p:nvSpPr>
        <p:spPr>
          <a:xfrm>
            <a:off x="5025091" y="2682007"/>
            <a:ext cx="3429024" cy="646331"/>
          </a:xfrm>
          <a:prstGeom prst="rect">
            <a:avLst/>
          </a:prstGeom>
          <a:solidFill>
            <a:schemeClr val="bg1"/>
          </a:solidFill>
        </p:spPr>
        <p:txBody>
          <a:bodyPr>
            <a:spAutoFit/>
          </a:bodyPr>
          <a:lstStyle/>
          <a:p>
            <a:pPr algn="ctr">
              <a:defRPr/>
            </a:pPr>
            <a:r>
              <a:rPr lang="zh-CN" altLang="en-US" dirty="0">
                <a:ln w="0">
                  <a:noFill/>
                </a:ln>
                <a:latin typeface="Arial" charset="0"/>
              </a:rPr>
              <a:t>指定视点的位置和视线方向，进行</a:t>
            </a:r>
            <a:r>
              <a:rPr lang="zh-CN" altLang="en-US" b="1" dirty="0">
                <a:ln w="0">
                  <a:noFill/>
                </a:ln>
                <a:solidFill>
                  <a:srgbClr val="FF0000"/>
                </a:solidFill>
                <a:latin typeface="Arial" charset="0"/>
              </a:rPr>
              <a:t>取景变换</a:t>
            </a:r>
            <a:r>
              <a:rPr lang="zh-CN" altLang="en-US" dirty="0">
                <a:ln w="0">
                  <a:noFill/>
                </a:ln>
                <a:latin typeface="Arial" charset="0"/>
              </a:rPr>
              <a:t>，变换到视点坐标系</a:t>
            </a:r>
          </a:p>
        </p:txBody>
      </p:sp>
      <p:sp>
        <p:nvSpPr>
          <p:cNvPr id="44" name="TextBox 35">
            <a:extLst>
              <a:ext uri="{FF2B5EF4-FFF2-40B4-BE49-F238E27FC236}">
                <a16:creationId xmlns:a16="http://schemas.microsoft.com/office/drawing/2014/main" id="{D9158FDF-1854-4E27-B6E5-1D51A9EF0328}"/>
              </a:ext>
            </a:extLst>
          </p:cNvPr>
          <p:cNvSpPr txBox="1"/>
          <p:nvPr/>
        </p:nvSpPr>
        <p:spPr>
          <a:xfrm>
            <a:off x="6596727" y="4167691"/>
            <a:ext cx="2286016" cy="646331"/>
          </a:xfrm>
          <a:prstGeom prst="rect">
            <a:avLst/>
          </a:prstGeom>
          <a:noFill/>
        </p:spPr>
        <p:txBody>
          <a:bodyPr>
            <a:spAutoFit/>
          </a:bodyPr>
          <a:lstStyle/>
          <a:p>
            <a:pPr algn="ctr">
              <a:defRPr/>
            </a:pPr>
            <a:r>
              <a:rPr lang="zh-CN" altLang="en-US" dirty="0">
                <a:latin typeface="Arial" charset="0"/>
              </a:rPr>
              <a:t>指定屏幕的相关参数，进行</a:t>
            </a:r>
            <a:r>
              <a:rPr lang="zh-CN" altLang="en-US" b="1" dirty="0">
                <a:solidFill>
                  <a:srgbClr val="FF0000"/>
                </a:solidFill>
                <a:latin typeface="Arial" charset="0"/>
              </a:rPr>
              <a:t>透视投影变换</a:t>
            </a:r>
          </a:p>
        </p:txBody>
      </p:sp>
      <p:cxnSp>
        <p:nvCxnSpPr>
          <p:cNvPr id="45" name="直接连接符 44">
            <a:extLst>
              <a:ext uri="{FF2B5EF4-FFF2-40B4-BE49-F238E27FC236}">
                <a16:creationId xmlns:a16="http://schemas.microsoft.com/office/drawing/2014/main" id="{93924AD3-5251-4BE5-A000-7DC9C82E6872}"/>
              </a:ext>
            </a:extLst>
          </p:cNvPr>
          <p:cNvCxnSpPr>
            <a:cxnSpLocks noChangeShapeType="1"/>
            <a:stCxn id="21" idx="3"/>
          </p:cNvCxnSpPr>
          <p:nvPr/>
        </p:nvCxnSpPr>
        <p:spPr bwMode="auto">
          <a:xfrm>
            <a:off x="3739212" y="1934514"/>
            <a:ext cx="612775" cy="1588"/>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46" name="直接箭头连接符 45">
            <a:extLst>
              <a:ext uri="{FF2B5EF4-FFF2-40B4-BE49-F238E27FC236}">
                <a16:creationId xmlns:a16="http://schemas.microsoft.com/office/drawing/2014/main" id="{D40E7ABA-1783-4F02-8EBE-2DCDAD77F6DC}"/>
              </a:ext>
            </a:extLst>
          </p:cNvPr>
          <p:cNvCxnSpPr>
            <a:cxnSpLocks noChangeShapeType="1"/>
          </p:cNvCxnSpPr>
          <p:nvPr/>
        </p:nvCxnSpPr>
        <p:spPr bwMode="auto">
          <a:xfrm rot="5400000">
            <a:off x="3976544" y="2305195"/>
            <a:ext cx="755650" cy="1587"/>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47" name="直接连接符 46">
            <a:extLst>
              <a:ext uri="{FF2B5EF4-FFF2-40B4-BE49-F238E27FC236}">
                <a16:creationId xmlns:a16="http://schemas.microsoft.com/office/drawing/2014/main" id="{89C510F4-5936-47E1-8704-DBFABD24AE0C}"/>
              </a:ext>
            </a:extLst>
          </p:cNvPr>
          <p:cNvCxnSpPr>
            <a:cxnSpLocks noChangeShapeType="1"/>
          </p:cNvCxnSpPr>
          <p:nvPr/>
        </p:nvCxnSpPr>
        <p:spPr bwMode="auto">
          <a:xfrm>
            <a:off x="4964762" y="3293414"/>
            <a:ext cx="612775"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48" name="直接箭头连接符 47">
            <a:extLst>
              <a:ext uri="{FF2B5EF4-FFF2-40B4-BE49-F238E27FC236}">
                <a16:creationId xmlns:a16="http://schemas.microsoft.com/office/drawing/2014/main" id="{7A439B9E-6F6B-452C-AE1D-AB3C0E1B022D}"/>
              </a:ext>
            </a:extLst>
          </p:cNvPr>
          <p:cNvCxnSpPr>
            <a:cxnSpLocks noChangeShapeType="1"/>
          </p:cNvCxnSpPr>
          <p:nvPr/>
        </p:nvCxnSpPr>
        <p:spPr bwMode="auto">
          <a:xfrm rot="5400000">
            <a:off x="5203681" y="3664095"/>
            <a:ext cx="755650" cy="1588"/>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49" name="直接连接符 48">
            <a:extLst>
              <a:ext uri="{FF2B5EF4-FFF2-40B4-BE49-F238E27FC236}">
                <a16:creationId xmlns:a16="http://schemas.microsoft.com/office/drawing/2014/main" id="{E8FB6326-2C53-48B1-8F45-269AEE8E64C2}"/>
              </a:ext>
            </a:extLst>
          </p:cNvPr>
          <p:cNvCxnSpPr>
            <a:cxnSpLocks noChangeShapeType="1"/>
          </p:cNvCxnSpPr>
          <p:nvPr/>
        </p:nvCxnSpPr>
        <p:spPr bwMode="auto">
          <a:xfrm>
            <a:off x="6539562" y="4777727"/>
            <a:ext cx="612775"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50" name="直接箭头连接符 49">
            <a:extLst>
              <a:ext uri="{FF2B5EF4-FFF2-40B4-BE49-F238E27FC236}">
                <a16:creationId xmlns:a16="http://schemas.microsoft.com/office/drawing/2014/main" id="{836DBB90-995D-4FA6-8911-C06356D6FF49}"/>
              </a:ext>
            </a:extLst>
          </p:cNvPr>
          <p:cNvCxnSpPr>
            <a:cxnSpLocks noChangeShapeType="1"/>
          </p:cNvCxnSpPr>
          <p:nvPr/>
        </p:nvCxnSpPr>
        <p:spPr bwMode="auto">
          <a:xfrm rot="5400000">
            <a:off x="6792769" y="5148408"/>
            <a:ext cx="755650" cy="1587"/>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163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ox(in)">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ox(in)">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ox(in)">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500"/>
                                        <p:tgtEl>
                                          <p:spTgt spid="4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206099"/>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改进一：如何减少需要相对测试的多边形平面数？</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最大最小测试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71">
            <a:extLst>
              <a:ext uri="{FF2B5EF4-FFF2-40B4-BE49-F238E27FC236}">
                <a16:creationId xmlns:a16="http://schemas.microsoft.com/office/drawing/2014/main" id="{213853E7-5D1A-4DDC-999C-94F7130F00C4}"/>
              </a:ext>
            </a:extLst>
          </p:cNvPr>
          <p:cNvGrpSpPr>
            <a:grpSpLocks/>
          </p:cNvGrpSpPr>
          <p:nvPr/>
        </p:nvGrpSpPr>
        <p:grpSpPr bwMode="auto">
          <a:xfrm>
            <a:off x="1535003" y="2746829"/>
            <a:ext cx="7704137" cy="2881312"/>
            <a:chOff x="431" y="2205"/>
            <a:chExt cx="4853" cy="1815"/>
          </a:xfrm>
        </p:grpSpPr>
        <p:sp>
          <p:nvSpPr>
            <p:cNvPr id="17" name="Rectangle 66">
              <a:extLst>
                <a:ext uri="{FF2B5EF4-FFF2-40B4-BE49-F238E27FC236}">
                  <a16:creationId xmlns:a16="http://schemas.microsoft.com/office/drawing/2014/main" id="{BD3FC0BA-9D32-45DC-BF48-F79584949961}"/>
                </a:ext>
              </a:extLst>
            </p:cNvPr>
            <p:cNvSpPr>
              <a:spLocks noChangeArrowheads="1"/>
            </p:cNvSpPr>
            <p:nvPr/>
          </p:nvSpPr>
          <p:spPr bwMode="auto">
            <a:xfrm>
              <a:off x="431" y="2205"/>
              <a:ext cx="4853" cy="1815"/>
            </a:xfrm>
            <a:prstGeom prst="rect">
              <a:avLst/>
            </a:prstGeom>
            <a:solidFill>
              <a:schemeClr val="bg1"/>
            </a:solidFill>
            <a:ln w="9525" algn="ctr">
              <a:solidFill>
                <a:schemeClr val="bg1"/>
              </a:solidFill>
              <a:miter lim="800000"/>
              <a:headEnd/>
              <a:tailEnd/>
            </a:ln>
          </p:spPr>
          <p:txBody>
            <a:bodyPr wrap="none" anchor="ctr"/>
            <a:lstStyle/>
            <a:p>
              <a:pPr algn="ctr">
                <a:defRPr/>
              </a:pPr>
              <a:endParaRPr lang="zh-CN" altLang="en-US">
                <a:ln>
                  <a:solidFill>
                    <a:sysClr val="windowText" lastClr="000000"/>
                  </a:solidFill>
                </a:ln>
                <a:latin typeface="Arial" charset="0"/>
              </a:endParaRPr>
            </a:p>
          </p:txBody>
        </p:sp>
        <p:grpSp>
          <p:nvGrpSpPr>
            <p:cNvPr id="21" name="Group 8">
              <a:extLst>
                <a:ext uri="{FF2B5EF4-FFF2-40B4-BE49-F238E27FC236}">
                  <a16:creationId xmlns:a16="http://schemas.microsoft.com/office/drawing/2014/main" id="{1F56510D-7C1A-444C-8AF1-5BA07A2E5206}"/>
                </a:ext>
              </a:extLst>
            </p:cNvPr>
            <p:cNvGrpSpPr>
              <a:grpSpLocks/>
            </p:cNvGrpSpPr>
            <p:nvPr/>
          </p:nvGrpSpPr>
          <p:grpSpPr bwMode="auto">
            <a:xfrm>
              <a:off x="825" y="2404"/>
              <a:ext cx="1281" cy="1111"/>
              <a:chOff x="2700" y="1362"/>
              <a:chExt cx="1980" cy="1716"/>
            </a:xfrm>
          </p:grpSpPr>
          <p:grpSp>
            <p:nvGrpSpPr>
              <p:cNvPr id="63" name="Group 9">
                <a:extLst>
                  <a:ext uri="{FF2B5EF4-FFF2-40B4-BE49-F238E27FC236}">
                    <a16:creationId xmlns:a16="http://schemas.microsoft.com/office/drawing/2014/main" id="{535F07B2-9AD4-49D7-A24F-8F2D1B369D2A}"/>
                  </a:ext>
                </a:extLst>
              </p:cNvPr>
              <p:cNvGrpSpPr>
                <a:grpSpLocks/>
              </p:cNvGrpSpPr>
              <p:nvPr/>
            </p:nvGrpSpPr>
            <p:grpSpPr bwMode="auto">
              <a:xfrm>
                <a:off x="2700" y="1830"/>
                <a:ext cx="541" cy="1248"/>
                <a:chOff x="3060" y="2298"/>
                <a:chExt cx="541" cy="1248"/>
              </a:xfrm>
            </p:grpSpPr>
            <p:grpSp>
              <p:nvGrpSpPr>
                <p:cNvPr id="73" name="Group 10">
                  <a:extLst>
                    <a:ext uri="{FF2B5EF4-FFF2-40B4-BE49-F238E27FC236}">
                      <a16:creationId xmlns:a16="http://schemas.microsoft.com/office/drawing/2014/main" id="{7A79C94F-2FFB-493D-999C-4439DDC3873E}"/>
                    </a:ext>
                  </a:extLst>
                </p:cNvPr>
                <p:cNvGrpSpPr>
                  <a:grpSpLocks/>
                </p:cNvGrpSpPr>
                <p:nvPr/>
              </p:nvGrpSpPr>
              <p:grpSpPr bwMode="auto">
                <a:xfrm>
                  <a:off x="3060" y="2298"/>
                  <a:ext cx="540" cy="1248"/>
                  <a:chOff x="3240" y="2142"/>
                  <a:chExt cx="540" cy="1248"/>
                </a:xfrm>
              </p:grpSpPr>
              <p:sp>
                <p:nvSpPr>
                  <p:cNvPr id="77" name="Line 11">
                    <a:extLst>
                      <a:ext uri="{FF2B5EF4-FFF2-40B4-BE49-F238E27FC236}">
                        <a16:creationId xmlns:a16="http://schemas.microsoft.com/office/drawing/2014/main" id="{31A8D565-AC6D-40E3-A568-BE7533E8AFD9}"/>
                      </a:ext>
                    </a:extLst>
                  </p:cNvPr>
                  <p:cNvSpPr>
                    <a:spLocks noChangeShapeType="1"/>
                  </p:cNvSpPr>
                  <p:nvPr/>
                </p:nvSpPr>
                <p:spPr bwMode="auto">
                  <a:xfrm>
                    <a:off x="3240" y="2142"/>
                    <a:ext cx="0" cy="124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78" name="Line 12">
                    <a:extLst>
                      <a:ext uri="{FF2B5EF4-FFF2-40B4-BE49-F238E27FC236}">
                        <a16:creationId xmlns:a16="http://schemas.microsoft.com/office/drawing/2014/main" id="{8870F2DB-3A24-4D0C-B5A3-FE6525604078}"/>
                      </a:ext>
                    </a:extLst>
                  </p:cNvPr>
                  <p:cNvSpPr>
                    <a:spLocks noChangeShapeType="1"/>
                  </p:cNvSpPr>
                  <p:nvPr/>
                </p:nvSpPr>
                <p:spPr bwMode="auto">
                  <a:xfrm>
                    <a:off x="3240" y="2142"/>
                    <a:ext cx="538" cy="78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79" name="Line 13">
                    <a:extLst>
                      <a:ext uri="{FF2B5EF4-FFF2-40B4-BE49-F238E27FC236}">
                        <a16:creationId xmlns:a16="http://schemas.microsoft.com/office/drawing/2014/main" id="{F7E57682-E472-4958-A4AD-8C7D53CCEFC9}"/>
                      </a:ext>
                    </a:extLst>
                  </p:cNvPr>
                  <p:cNvSpPr>
                    <a:spLocks noChangeShapeType="1"/>
                  </p:cNvSpPr>
                  <p:nvPr/>
                </p:nvSpPr>
                <p:spPr bwMode="auto">
                  <a:xfrm flipH="1">
                    <a:off x="3240" y="2922"/>
                    <a:ext cx="538"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grpSp>
            <p:sp>
              <p:nvSpPr>
                <p:cNvPr id="74" name="Line 14">
                  <a:extLst>
                    <a:ext uri="{FF2B5EF4-FFF2-40B4-BE49-F238E27FC236}">
                      <a16:creationId xmlns:a16="http://schemas.microsoft.com/office/drawing/2014/main" id="{8B4BCE1B-1F38-4F47-A088-B40DD7B440E3}"/>
                    </a:ext>
                  </a:extLst>
                </p:cNvPr>
                <p:cNvSpPr>
                  <a:spLocks noChangeShapeType="1"/>
                </p:cNvSpPr>
                <p:nvPr/>
              </p:nvSpPr>
              <p:spPr bwMode="auto">
                <a:xfrm>
                  <a:off x="3060" y="2298"/>
                  <a:ext cx="539" cy="0"/>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75" name="Line 15">
                  <a:extLst>
                    <a:ext uri="{FF2B5EF4-FFF2-40B4-BE49-F238E27FC236}">
                      <a16:creationId xmlns:a16="http://schemas.microsoft.com/office/drawing/2014/main" id="{6D9D1AFF-16C4-4679-86EB-4B401EC06F4C}"/>
                    </a:ext>
                  </a:extLst>
                </p:cNvPr>
                <p:cNvSpPr>
                  <a:spLocks noChangeShapeType="1"/>
                </p:cNvSpPr>
                <p:nvPr/>
              </p:nvSpPr>
              <p:spPr bwMode="auto">
                <a:xfrm>
                  <a:off x="3060" y="3544"/>
                  <a:ext cx="539" cy="2"/>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76" name="Line 16">
                  <a:extLst>
                    <a:ext uri="{FF2B5EF4-FFF2-40B4-BE49-F238E27FC236}">
                      <a16:creationId xmlns:a16="http://schemas.microsoft.com/office/drawing/2014/main" id="{2028448A-AB4B-433C-91E5-E2D5F78E2456}"/>
                    </a:ext>
                  </a:extLst>
                </p:cNvPr>
                <p:cNvSpPr>
                  <a:spLocks noChangeShapeType="1"/>
                </p:cNvSpPr>
                <p:nvPr/>
              </p:nvSpPr>
              <p:spPr bwMode="auto">
                <a:xfrm>
                  <a:off x="3599" y="2298"/>
                  <a:ext cx="2" cy="1248"/>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nvGrpSpPr>
              <p:cNvPr id="64" name="Group 17">
                <a:extLst>
                  <a:ext uri="{FF2B5EF4-FFF2-40B4-BE49-F238E27FC236}">
                    <a16:creationId xmlns:a16="http://schemas.microsoft.com/office/drawing/2014/main" id="{E194703F-22B0-4A1F-8F4F-B9AB5C913C90}"/>
                  </a:ext>
                </a:extLst>
              </p:cNvPr>
              <p:cNvGrpSpPr>
                <a:grpSpLocks/>
              </p:cNvGrpSpPr>
              <p:nvPr/>
            </p:nvGrpSpPr>
            <p:grpSpPr bwMode="auto">
              <a:xfrm>
                <a:off x="3420" y="1362"/>
                <a:ext cx="1260" cy="625"/>
                <a:chOff x="3420" y="1362"/>
                <a:chExt cx="1260" cy="625"/>
              </a:xfrm>
            </p:grpSpPr>
            <p:sp>
              <p:nvSpPr>
                <p:cNvPr id="65" name="Line 18">
                  <a:extLst>
                    <a:ext uri="{FF2B5EF4-FFF2-40B4-BE49-F238E27FC236}">
                      <a16:creationId xmlns:a16="http://schemas.microsoft.com/office/drawing/2014/main" id="{54CFEEEB-7FA1-4462-ABC2-E6A47F8A7AFF}"/>
                    </a:ext>
                  </a:extLst>
                </p:cNvPr>
                <p:cNvSpPr>
                  <a:spLocks noChangeShapeType="1"/>
                </p:cNvSpPr>
                <p:nvPr/>
              </p:nvSpPr>
              <p:spPr bwMode="auto">
                <a:xfrm>
                  <a:off x="3420" y="1362"/>
                  <a:ext cx="360"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6" name="Line 19">
                  <a:extLst>
                    <a:ext uri="{FF2B5EF4-FFF2-40B4-BE49-F238E27FC236}">
                      <a16:creationId xmlns:a16="http://schemas.microsoft.com/office/drawing/2014/main" id="{F39BF7EA-4273-4F83-93B6-CB3BD299556A}"/>
                    </a:ext>
                  </a:extLst>
                </p:cNvPr>
                <p:cNvSpPr>
                  <a:spLocks noChangeShapeType="1"/>
                </p:cNvSpPr>
                <p:nvPr/>
              </p:nvSpPr>
              <p:spPr bwMode="auto">
                <a:xfrm>
                  <a:off x="3780" y="1830"/>
                  <a:ext cx="720"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7" name="Line 20">
                  <a:extLst>
                    <a:ext uri="{FF2B5EF4-FFF2-40B4-BE49-F238E27FC236}">
                      <a16:creationId xmlns:a16="http://schemas.microsoft.com/office/drawing/2014/main" id="{3A609F7A-A566-4AB7-A1FF-193BCE30FBD0}"/>
                    </a:ext>
                  </a:extLst>
                </p:cNvPr>
                <p:cNvSpPr>
                  <a:spLocks noChangeShapeType="1"/>
                </p:cNvSpPr>
                <p:nvPr/>
              </p:nvSpPr>
              <p:spPr bwMode="auto">
                <a:xfrm>
                  <a:off x="3420" y="1362"/>
                  <a:ext cx="1260"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8" name="Line 21">
                  <a:extLst>
                    <a:ext uri="{FF2B5EF4-FFF2-40B4-BE49-F238E27FC236}">
                      <a16:creationId xmlns:a16="http://schemas.microsoft.com/office/drawing/2014/main" id="{2869443B-071E-44F0-9B53-CA1F402CC943}"/>
                    </a:ext>
                  </a:extLst>
                </p:cNvPr>
                <p:cNvSpPr>
                  <a:spLocks noChangeShapeType="1"/>
                </p:cNvSpPr>
                <p:nvPr/>
              </p:nvSpPr>
              <p:spPr bwMode="auto">
                <a:xfrm flipH="1">
                  <a:off x="4501" y="1518"/>
                  <a:ext cx="179"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9" name="Line 22">
                  <a:extLst>
                    <a:ext uri="{FF2B5EF4-FFF2-40B4-BE49-F238E27FC236}">
                      <a16:creationId xmlns:a16="http://schemas.microsoft.com/office/drawing/2014/main" id="{FFCCBBB8-4583-4C57-8F8A-8692B622FC71}"/>
                    </a:ext>
                  </a:extLst>
                </p:cNvPr>
                <p:cNvSpPr>
                  <a:spLocks noChangeShapeType="1"/>
                </p:cNvSpPr>
                <p:nvPr/>
              </p:nvSpPr>
              <p:spPr bwMode="auto">
                <a:xfrm>
                  <a:off x="3420" y="1362"/>
                  <a:ext cx="0" cy="624"/>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70" name="Line 23">
                  <a:extLst>
                    <a:ext uri="{FF2B5EF4-FFF2-40B4-BE49-F238E27FC236}">
                      <a16:creationId xmlns:a16="http://schemas.microsoft.com/office/drawing/2014/main" id="{F082186F-94A6-40D1-83D6-04ADE9FED402}"/>
                    </a:ext>
                  </a:extLst>
                </p:cNvPr>
                <p:cNvSpPr>
                  <a:spLocks noChangeShapeType="1"/>
                </p:cNvSpPr>
                <p:nvPr/>
              </p:nvSpPr>
              <p:spPr bwMode="auto">
                <a:xfrm>
                  <a:off x="4678" y="1362"/>
                  <a:ext cx="2" cy="624"/>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71" name="Line 24">
                  <a:extLst>
                    <a:ext uri="{FF2B5EF4-FFF2-40B4-BE49-F238E27FC236}">
                      <a16:creationId xmlns:a16="http://schemas.microsoft.com/office/drawing/2014/main" id="{0800F03D-81E3-468E-92D5-6749BC6CA991}"/>
                    </a:ext>
                  </a:extLst>
                </p:cNvPr>
                <p:cNvSpPr>
                  <a:spLocks noChangeShapeType="1"/>
                </p:cNvSpPr>
                <p:nvPr/>
              </p:nvSpPr>
              <p:spPr bwMode="auto">
                <a:xfrm flipH="1">
                  <a:off x="3420" y="1986"/>
                  <a:ext cx="1260" cy="3"/>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72" name="Line 25">
                  <a:extLst>
                    <a:ext uri="{FF2B5EF4-FFF2-40B4-BE49-F238E27FC236}">
                      <a16:creationId xmlns:a16="http://schemas.microsoft.com/office/drawing/2014/main" id="{F5582306-389D-4177-BB47-E622EDD1DD0C}"/>
                    </a:ext>
                  </a:extLst>
                </p:cNvPr>
                <p:cNvSpPr>
                  <a:spLocks noChangeShapeType="1"/>
                </p:cNvSpPr>
                <p:nvPr/>
              </p:nvSpPr>
              <p:spPr bwMode="auto">
                <a:xfrm flipH="1">
                  <a:off x="3420" y="1362"/>
                  <a:ext cx="1260" cy="2"/>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grpSp>
          <p:nvGrpSpPr>
            <p:cNvPr id="22" name="Group 26">
              <a:extLst>
                <a:ext uri="{FF2B5EF4-FFF2-40B4-BE49-F238E27FC236}">
                  <a16:creationId xmlns:a16="http://schemas.microsoft.com/office/drawing/2014/main" id="{B976C074-6F60-4D4F-B67A-9ABE8CF1610C}"/>
                </a:ext>
              </a:extLst>
            </p:cNvPr>
            <p:cNvGrpSpPr>
              <a:grpSpLocks/>
            </p:cNvGrpSpPr>
            <p:nvPr/>
          </p:nvGrpSpPr>
          <p:grpSpPr bwMode="auto">
            <a:xfrm>
              <a:off x="2338" y="2404"/>
              <a:ext cx="1048" cy="1111"/>
              <a:chOff x="5039" y="1362"/>
              <a:chExt cx="1621" cy="1716"/>
            </a:xfrm>
          </p:grpSpPr>
          <p:grpSp>
            <p:nvGrpSpPr>
              <p:cNvPr id="46" name="Group 27">
                <a:extLst>
                  <a:ext uri="{FF2B5EF4-FFF2-40B4-BE49-F238E27FC236}">
                    <a16:creationId xmlns:a16="http://schemas.microsoft.com/office/drawing/2014/main" id="{495AB136-AA8F-4F4F-BE15-C8314FDA05B6}"/>
                  </a:ext>
                </a:extLst>
              </p:cNvPr>
              <p:cNvGrpSpPr>
                <a:grpSpLocks/>
              </p:cNvGrpSpPr>
              <p:nvPr/>
            </p:nvGrpSpPr>
            <p:grpSpPr bwMode="auto">
              <a:xfrm>
                <a:off x="5039" y="1830"/>
                <a:ext cx="541" cy="1248"/>
                <a:chOff x="3060" y="2298"/>
                <a:chExt cx="541" cy="1248"/>
              </a:xfrm>
            </p:grpSpPr>
            <p:grpSp>
              <p:nvGrpSpPr>
                <p:cNvPr id="56" name="Group 28">
                  <a:extLst>
                    <a:ext uri="{FF2B5EF4-FFF2-40B4-BE49-F238E27FC236}">
                      <a16:creationId xmlns:a16="http://schemas.microsoft.com/office/drawing/2014/main" id="{F6B55F3F-38E8-4549-8E4F-8FC672227EC2}"/>
                    </a:ext>
                  </a:extLst>
                </p:cNvPr>
                <p:cNvGrpSpPr>
                  <a:grpSpLocks/>
                </p:cNvGrpSpPr>
                <p:nvPr/>
              </p:nvGrpSpPr>
              <p:grpSpPr bwMode="auto">
                <a:xfrm>
                  <a:off x="3060" y="2298"/>
                  <a:ext cx="540" cy="1248"/>
                  <a:chOff x="3240" y="2142"/>
                  <a:chExt cx="540" cy="1248"/>
                </a:xfrm>
              </p:grpSpPr>
              <p:sp>
                <p:nvSpPr>
                  <p:cNvPr id="60" name="Line 29">
                    <a:extLst>
                      <a:ext uri="{FF2B5EF4-FFF2-40B4-BE49-F238E27FC236}">
                        <a16:creationId xmlns:a16="http://schemas.microsoft.com/office/drawing/2014/main" id="{7C678227-17B6-453A-B7E5-9B14079A4D5A}"/>
                      </a:ext>
                    </a:extLst>
                  </p:cNvPr>
                  <p:cNvSpPr>
                    <a:spLocks noChangeShapeType="1"/>
                  </p:cNvSpPr>
                  <p:nvPr/>
                </p:nvSpPr>
                <p:spPr bwMode="auto">
                  <a:xfrm>
                    <a:off x="3240" y="2142"/>
                    <a:ext cx="0" cy="124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1" name="Line 30">
                    <a:extLst>
                      <a:ext uri="{FF2B5EF4-FFF2-40B4-BE49-F238E27FC236}">
                        <a16:creationId xmlns:a16="http://schemas.microsoft.com/office/drawing/2014/main" id="{F93ECD67-B48D-49B9-A44E-C0651C89F6D4}"/>
                      </a:ext>
                    </a:extLst>
                  </p:cNvPr>
                  <p:cNvSpPr>
                    <a:spLocks noChangeShapeType="1"/>
                  </p:cNvSpPr>
                  <p:nvPr/>
                </p:nvSpPr>
                <p:spPr bwMode="auto">
                  <a:xfrm>
                    <a:off x="3240" y="2142"/>
                    <a:ext cx="540" cy="78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62" name="Line 31">
                    <a:extLst>
                      <a:ext uri="{FF2B5EF4-FFF2-40B4-BE49-F238E27FC236}">
                        <a16:creationId xmlns:a16="http://schemas.microsoft.com/office/drawing/2014/main" id="{55EB1AEF-927A-42AD-BDA3-ACBC85285441}"/>
                      </a:ext>
                    </a:extLst>
                  </p:cNvPr>
                  <p:cNvSpPr>
                    <a:spLocks noChangeShapeType="1"/>
                  </p:cNvSpPr>
                  <p:nvPr/>
                </p:nvSpPr>
                <p:spPr bwMode="auto">
                  <a:xfrm flipH="1">
                    <a:off x="3240" y="2922"/>
                    <a:ext cx="540"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grpSp>
            <p:sp>
              <p:nvSpPr>
                <p:cNvPr id="57" name="Line 32">
                  <a:extLst>
                    <a:ext uri="{FF2B5EF4-FFF2-40B4-BE49-F238E27FC236}">
                      <a16:creationId xmlns:a16="http://schemas.microsoft.com/office/drawing/2014/main" id="{E785BF2F-3A68-4737-BC7F-6AFA221FC198}"/>
                    </a:ext>
                  </a:extLst>
                </p:cNvPr>
                <p:cNvSpPr>
                  <a:spLocks noChangeShapeType="1"/>
                </p:cNvSpPr>
                <p:nvPr/>
              </p:nvSpPr>
              <p:spPr bwMode="auto">
                <a:xfrm>
                  <a:off x="3060" y="2298"/>
                  <a:ext cx="540" cy="0"/>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58" name="Line 33">
                  <a:extLst>
                    <a:ext uri="{FF2B5EF4-FFF2-40B4-BE49-F238E27FC236}">
                      <a16:creationId xmlns:a16="http://schemas.microsoft.com/office/drawing/2014/main" id="{0A41FE67-C385-4108-9798-D218AC9BEB8E}"/>
                    </a:ext>
                  </a:extLst>
                </p:cNvPr>
                <p:cNvSpPr>
                  <a:spLocks noChangeShapeType="1"/>
                </p:cNvSpPr>
                <p:nvPr/>
              </p:nvSpPr>
              <p:spPr bwMode="auto">
                <a:xfrm>
                  <a:off x="3060" y="3544"/>
                  <a:ext cx="540" cy="2"/>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59" name="Line 34">
                  <a:extLst>
                    <a:ext uri="{FF2B5EF4-FFF2-40B4-BE49-F238E27FC236}">
                      <a16:creationId xmlns:a16="http://schemas.microsoft.com/office/drawing/2014/main" id="{BD66271D-0B6C-4D36-9928-854D89792B30}"/>
                    </a:ext>
                  </a:extLst>
                </p:cNvPr>
                <p:cNvSpPr>
                  <a:spLocks noChangeShapeType="1"/>
                </p:cNvSpPr>
                <p:nvPr/>
              </p:nvSpPr>
              <p:spPr bwMode="auto">
                <a:xfrm>
                  <a:off x="3600" y="2298"/>
                  <a:ext cx="3" cy="1248"/>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nvGrpSpPr>
              <p:cNvPr id="47" name="Group 35">
                <a:extLst>
                  <a:ext uri="{FF2B5EF4-FFF2-40B4-BE49-F238E27FC236}">
                    <a16:creationId xmlns:a16="http://schemas.microsoft.com/office/drawing/2014/main" id="{BB9057D3-396D-431F-9D83-2F00D99943A9}"/>
                  </a:ext>
                </a:extLst>
              </p:cNvPr>
              <p:cNvGrpSpPr>
                <a:grpSpLocks/>
              </p:cNvGrpSpPr>
              <p:nvPr/>
            </p:nvGrpSpPr>
            <p:grpSpPr bwMode="auto">
              <a:xfrm>
                <a:off x="5400" y="1362"/>
                <a:ext cx="1260" cy="625"/>
                <a:chOff x="3420" y="1362"/>
                <a:chExt cx="1260" cy="625"/>
              </a:xfrm>
            </p:grpSpPr>
            <p:sp>
              <p:nvSpPr>
                <p:cNvPr id="48" name="Line 36">
                  <a:extLst>
                    <a:ext uri="{FF2B5EF4-FFF2-40B4-BE49-F238E27FC236}">
                      <a16:creationId xmlns:a16="http://schemas.microsoft.com/office/drawing/2014/main" id="{ED9CAAC2-3FAD-4D05-9CE4-73AA902CBCEE}"/>
                    </a:ext>
                  </a:extLst>
                </p:cNvPr>
                <p:cNvSpPr>
                  <a:spLocks noChangeShapeType="1"/>
                </p:cNvSpPr>
                <p:nvPr/>
              </p:nvSpPr>
              <p:spPr bwMode="auto">
                <a:xfrm>
                  <a:off x="3418" y="1362"/>
                  <a:ext cx="360"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49" name="Line 37">
                  <a:extLst>
                    <a:ext uri="{FF2B5EF4-FFF2-40B4-BE49-F238E27FC236}">
                      <a16:creationId xmlns:a16="http://schemas.microsoft.com/office/drawing/2014/main" id="{4CBC0F32-0F68-4626-8472-05BC7D4AEE29}"/>
                    </a:ext>
                  </a:extLst>
                </p:cNvPr>
                <p:cNvSpPr>
                  <a:spLocks noChangeShapeType="1"/>
                </p:cNvSpPr>
                <p:nvPr/>
              </p:nvSpPr>
              <p:spPr bwMode="auto">
                <a:xfrm>
                  <a:off x="3780" y="1830"/>
                  <a:ext cx="721"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50" name="Line 38">
                  <a:extLst>
                    <a:ext uri="{FF2B5EF4-FFF2-40B4-BE49-F238E27FC236}">
                      <a16:creationId xmlns:a16="http://schemas.microsoft.com/office/drawing/2014/main" id="{8CEF2375-99F4-42AE-9667-3A007996DFD0}"/>
                    </a:ext>
                  </a:extLst>
                </p:cNvPr>
                <p:cNvSpPr>
                  <a:spLocks noChangeShapeType="1"/>
                </p:cNvSpPr>
                <p:nvPr/>
              </p:nvSpPr>
              <p:spPr bwMode="auto">
                <a:xfrm>
                  <a:off x="3418" y="1362"/>
                  <a:ext cx="1262"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51" name="Line 39">
                  <a:extLst>
                    <a:ext uri="{FF2B5EF4-FFF2-40B4-BE49-F238E27FC236}">
                      <a16:creationId xmlns:a16="http://schemas.microsoft.com/office/drawing/2014/main" id="{FA240C94-2953-4E6F-A075-60153100E0A1}"/>
                    </a:ext>
                  </a:extLst>
                </p:cNvPr>
                <p:cNvSpPr>
                  <a:spLocks noChangeShapeType="1"/>
                </p:cNvSpPr>
                <p:nvPr/>
              </p:nvSpPr>
              <p:spPr bwMode="auto">
                <a:xfrm flipH="1">
                  <a:off x="4501" y="1518"/>
                  <a:ext cx="179"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52" name="Line 40">
                  <a:extLst>
                    <a:ext uri="{FF2B5EF4-FFF2-40B4-BE49-F238E27FC236}">
                      <a16:creationId xmlns:a16="http://schemas.microsoft.com/office/drawing/2014/main" id="{690BF831-6C07-409D-98F7-E61F3E57060E}"/>
                    </a:ext>
                  </a:extLst>
                </p:cNvPr>
                <p:cNvSpPr>
                  <a:spLocks noChangeShapeType="1"/>
                </p:cNvSpPr>
                <p:nvPr/>
              </p:nvSpPr>
              <p:spPr bwMode="auto">
                <a:xfrm>
                  <a:off x="3418" y="1362"/>
                  <a:ext cx="0" cy="624"/>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53" name="Line 41">
                  <a:extLst>
                    <a:ext uri="{FF2B5EF4-FFF2-40B4-BE49-F238E27FC236}">
                      <a16:creationId xmlns:a16="http://schemas.microsoft.com/office/drawing/2014/main" id="{FA4B5FAC-C021-416F-BB91-DAF7A06BAB14}"/>
                    </a:ext>
                  </a:extLst>
                </p:cNvPr>
                <p:cNvSpPr>
                  <a:spLocks noChangeShapeType="1"/>
                </p:cNvSpPr>
                <p:nvPr/>
              </p:nvSpPr>
              <p:spPr bwMode="auto">
                <a:xfrm>
                  <a:off x="4678" y="1362"/>
                  <a:ext cx="2" cy="624"/>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54" name="Line 42">
                  <a:extLst>
                    <a:ext uri="{FF2B5EF4-FFF2-40B4-BE49-F238E27FC236}">
                      <a16:creationId xmlns:a16="http://schemas.microsoft.com/office/drawing/2014/main" id="{B11A196F-5B87-4FFB-A8D1-7011A6CA86A6}"/>
                    </a:ext>
                  </a:extLst>
                </p:cNvPr>
                <p:cNvSpPr>
                  <a:spLocks noChangeShapeType="1"/>
                </p:cNvSpPr>
                <p:nvPr/>
              </p:nvSpPr>
              <p:spPr bwMode="auto">
                <a:xfrm flipH="1">
                  <a:off x="3418" y="1986"/>
                  <a:ext cx="1262" cy="3"/>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55" name="Line 43">
                  <a:extLst>
                    <a:ext uri="{FF2B5EF4-FFF2-40B4-BE49-F238E27FC236}">
                      <a16:creationId xmlns:a16="http://schemas.microsoft.com/office/drawing/2014/main" id="{CE784A11-5930-4291-861F-1F2608B180AA}"/>
                    </a:ext>
                  </a:extLst>
                </p:cNvPr>
                <p:cNvSpPr>
                  <a:spLocks noChangeShapeType="1"/>
                </p:cNvSpPr>
                <p:nvPr/>
              </p:nvSpPr>
              <p:spPr bwMode="auto">
                <a:xfrm flipH="1">
                  <a:off x="3418" y="1362"/>
                  <a:ext cx="1262" cy="2"/>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grpSp>
          <p:nvGrpSpPr>
            <p:cNvPr id="23" name="Group 44">
              <a:extLst>
                <a:ext uri="{FF2B5EF4-FFF2-40B4-BE49-F238E27FC236}">
                  <a16:creationId xmlns:a16="http://schemas.microsoft.com/office/drawing/2014/main" id="{B3608928-FD5F-40BB-ABA7-E388E380F9E3}"/>
                </a:ext>
              </a:extLst>
            </p:cNvPr>
            <p:cNvGrpSpPr>
              <a:grpSpLocks/>
            </p:cNvGrpSpPr>
            <p:nvPr/>
          </p:nvGrpSpPr>
          <p:grpSpPr bwMode="auto">
            <a:xfrm>
              <a:off x="3852" y="2404"/>
              <a:ext cx="1048" cy="1111"/>
              <a:chOff x="7380" y="1362"/>
              <a:chExt cx="1621" cy="1716"/>
            </a:xfrm>
          </p:grpSpPr>
          <p:grpSp>
            <p:nvGrpSpPr>
              <p:cNvPr id="29" name="Group 45">
                <a:extLst>
                  <a:ext uri="{FF2B5EF4-FFF2-40B4-BE49-F238E27FC236}">
                    <a16:creationId xmlns:a16="http://schemas.microsoft.com/office/drawing/2014/main" id="{8A7A9412-99B1-45AE-BE9E-379A76DED3B7}"/>
                  </a:ext>
                </a:extLst>
              </p:cNvPr>
              <p:cNvGrpSpPr>
                <a:grpSpLocks/>
              </p:cNvGrpSpPr>
              <p:nvPr/>
            </p:nvGrpSpPr>
            <p:grpSpPr bwMode="auto">
              <a:xfrm>
                <a:off x="7380" y="1830"/>
                <a:ext cx="541" cy="1248"/>
                <a:chOff x="7380" y="1830"/>
                <a:chExt cx="541" cy="1248"/>
              </a:xfrm>
            </p:grpSpPr>
            <p:grpSp>
              <p:nvGrpSpPr>
                <p:cNvPr id="39" name="Group 46">
                  <a:extLst>
                    <a:ext uri="{FF2B5EF4-FFF2-40B4-BE49-F238E27FC236}">
                      <a16:creationId xmlns:a16="http://schemas.microsoft.com/office/drawing/2014/main" id="{98A53564-6F45-467E-9A30-7C37E4981697}"/>
                    </a:ext>
                  </a:extLst>
                </p:cNvPr>
                <p:cNvGrpSpPr>
                  <a:grpSpLocks/>
                </p:cNvGrpSpPr>
                <p:nvPr/>
              </p:nvGrpSpPr>
              <p:grpSpPr bwMode="auto">
                <a:xfrm>
                  <a:off x="7380" y="1830"/>
                  <a:ext cx="540" cy="1248"/>
                  <a:chOff x="3240" y="2142"/>
                  <a:chExt cx="540" cy="1248"/>
                </a:xfrm>
              </p:grpSpPr>
              <p:sp>
                <p:nvSpPr>
                  <p:cNvPr id="43" name="Line 47">
                    <a:extLst>
                      <a:ext uri="{FF2B5EF4-FFF2-40B4-BE49-F238E27FC236}">
                        <a16:creationId xmlns:a16="http://schemas.microsoft.com/office/drawing/2014/main" id="{B150E8C9-9E58-404F-BA03-4F6533BA32D3}"/>
                      </a:ext>
                    </a:extLst>
                  </p:cNvPr>
                  <p:cNvSpPr>
                    <a:spLocks noChangeShapeType="1"/>
                  </p:cNvSpPr>
                  <p:nvPr/>
                </p:nvSpPr>
                <p:spPr bwMode="auto">
                  <a:xfrm>
                    <a:off x="3240" y="2142"/>
                    <a:ext cx="0" cy="124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44" name="Line 48">
                    <a:extLst>
                      <a:ext uri="{FF2B5EF4-FFF2-40B4-BE49-F238E27FC236}">
                        <a16:creationId xmlns:a16="http://schemas.microsoft.com/office/drawing/2014/main" id="{A0BA5FD1-A71F-47BB-B5EF-CF15E94F78B8}"/>
                      </a:ext>
                    </a:extLst>
                  </p:cNvPr>
                  <p:cNvSpPr>
                    <a:spLocks noChangeShapeType="1"/>
                  </p:cNvSpPr>
                  <p:nvPr/>
                </p:nvSpPr>
                <p:spPr bwMode="auto">
                  <a:xfrm>
                    <a:off x="3240" y="2142"/>
                    <a:ext cx="540" cy="78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45" name="Line 49">
                    <a:extLst>
                      <a:ext uri="{FF2B5EF4-FFF2-40B4-BE49-F238E27FC236}">
                        <a16:creationId xmlns:a16="http://schemas.microsoft.com/office/drawing/2014/main" id="{07F1CAB3-74FF-405E-A427-78E4CA0F4A75}"/>
                      </a:ext>
                    </a:extLst>
                  </p:cNvPr>
                  <p:cNvSpPr>
                    <a:spLocks noChangeShapeType="1"/>
                  </p:cNvSpPr>
                  <p:nvPr/>
                </p:nvSpPr>
                <p:spPr bwMode="auto">
                  <a:xfrm flipH="1">
                    <a:off x="3240" y="2922"/>
                    <a:ext cx="540"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grpSp>
            <p:sp>
              <p:nvSpPr>
                <p:cNvPr id="40" name="Line 50">
                  <a:extLst>
                    <a:ext uri="{FF2B5EF4-FFF2-40B4-BE49-F238E27FC236}">
                      <a16:creationId xmlns:a16="http://schemas.microsoft.com/office/drawing/2014/main" id="{3FC1A6E3-4915-4A83-98D8-14264A2EB574}"/>
                    </a:ext>
                  </a:extLst>
                </p:cNvPr>
                <p:cNvSpPr>
                  <a:spLocks noChangeShapeType="1"/>
                </p:cNvSpPr>
                <p:nvPr/>
              </p:nvSpPr>
              <p:spPr bwMode="auto">
                <a:xfrm>
                  <a:off x="7380" y="1830"/>
                  <a:ext cx="540" cy="0"/>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41" name="Line 51">
                  <a:extLst>
                    <a:ext uri="{FF2B5EF4-FFF2-40B4-BE49-F238E27FC236}">
                      <a16:creationId xmlns:a16="http://schemas.microsoft.com/office/drawing/2014/main" id="{697A57E4-C77D-49E6-8099-B476A107B6F6}"/>
                    </a:ext>
                  </a:extLst>
                </p:cNvPr>
                <p:cNvSpPr>
                  <a:spLocks noChangeShapeType="1"/>
                </p:cNvSpPr>
                <p:nvPr/>
              </p:nvSpPr>
              <p:spPr bwMode="auto">
                <a:xfrm>
                  <a:off x="7380" y="2610"/>
                  <a:ext cx="540" cy="2"/>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42" name="Line 52">
                  <a:extLst>
                    <a:ext uri="{FF2B5EF4-FFF2-40B4-BE49-F238E27FC236}">
                      <a16:creationId xmlns:a16="http://schemas.microsoft.com/office/drawing/2014/main" id="{BB992DE9-ED68-4692-8E4E-4BEE93E23CDE}"/>
                    </a:ext>
                  </a:extLst>
                </p:cNvPr>
                <p:cNvSpPr>
                  <a:spLocks noChangeShapeType="1"/>
                </p:cNvSpPr>
                <p:nvPr/>
              </p:nvSpPr>
              <p:spPr bwMode="auto">
                <a:xfrm>
                  <a:off x="7920" y="1830"/>
                  <a:ext cx="3" cy="780"/>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nvGrpSpPr>
              <p:cNvPr id="30" name="Group 53">
                <a:extLst>
                  <a:ext uri="{FF2B5EF4-FFF2-40B4-BE49-F238E27FC236}">
                    <a16:creationId xmlns:a16="http://schemas.microsoft.com/office/drawing/2014/main" id="{EAA836BC-075F-4B38-A7FB-5DC9E0B5BA0C}"/>
                  </a:ext>
                </a:extLst>
              </p:cNvPr>
              <p:cNvGrpSpPr>
                <a:grpSpLocks/>
              </p:cNvGrpSpPr>
              <p:nvPr/>
            </p:nvGrpSpPr>
            <p:grpSpPr bwMode="auto">
              <a:xfrm>
                <a:off x="7741" y="1362"/>
                <a:ext cx="1260" cy="648"/>
                <a:chOff x="7741" y="1362"/>
                <a:chExt cx="1260" cy="648"/>
              </a:xfrm>
            </p:grpSpPr>
            <p:sp>
              <p:nvSpPr>
                <p:cNvPr id="31" name="Line 54">
                  <a:extLst>
                    <a:ext uri="{FF2B5EF4-FFF2-40B4-BE49-F238E27FC236}">
                      <a16:creationId xmlns:a16="http://schemas.microsoft.com/office/drawing/2014/main" id="{58C317AF-6B52-4E3B-B779-16534C82BD7A}"/>
                    </a:ext>
                  </a:extLst>
                </p:cNvPr>
                <p:cNvSpPr>
                  <a:spLocks noChangeShapeType="1"/>
                </p:cNvSpPr>
                <p:nvPr/>
              </p:nvSpPr>
              <p:spPr bwMode="auto">
                <a:xfrm>
                  <a:off x="7739" y="1362"/>
                  <a:ext cx="360"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32" name="Line 55">
                  <a:extLst>
                    <a:ext uri="{FF2B5EF4-FFF2-40B4-BE49-F238E27FC236}">
                      <a16:creationId xmlns:a16="http://schemas.microsoft.com/office/drawing/2014/main" id="{55A245F2-EE70-4EDB-822A-EFEA51A2D260}"/>
                    </a:ext>
                  </a:extLst>
                </p:cNvPr>
                <p:cNvSpPr>
                  <a:spLocks noChangeShapeType="1"/>
                </p:cNvSpPr>
                <p:nvPr/>
              </p:nvSpPr>
              <p:spPr bwMode="auto">
                <a:xfrm>
                  <a:off x="8101" y="1830"/>
                  <a:ext cx="721"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33" name="Line 56">
                  <a:extLst>
                    <a:ext uri="{FF2B5EF4-FFF2-40B4-BE49-F238E27FC236}">
                      <a16:creationId xmlns:a16="http://schemas.microsoft.com/office/drawing/2014/main" id="{BAD0679E-0CA4-4505-B273-5EC558CADD75}"/>
                    </a:ext>
                  </a:extLst>
                </p:cNvPr>
                <p:cNvSpPr>
                  <a:spLocks noChangeShapeType="1"/>
                </p:cNvSpPr>
                <p:nvPr/>
              </p:nvSpPr>
              <p:spPr bwMode="auto">
                <a:xfrm>
                  <a:off x="7739" y="1362"/>
                  <a:ext cx="1262" cy="156"/>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34" name="Line 57">
                  <a:extLst>
                    <a:ext uri="{FF2B5EF4-FFF2-40B4-BE49-F238E27FC236}">
                      <a16:creationId xmlns:a16="http://schemas.microsoft.com/office/drawing/2014/main" id="{4492255D-DB59-4786-98DC-DE776D558F8A}"/>
                    </a:ext>
                  </a:extLst>
                </p:cNvPr>
                <p:cNvSpPr>
                  <a:spLocks noChangeShapeType="1"/>
                </p:cNvSpPr>
                <p:nvPr/>
              </p:nvSpPr>
              <p:spPr bwMode="auto">
                <a:xfrm flipH="1">
                  <a:off x="8822" y="1518"/>
                  <a:ext cx="179" cy="46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ndParaRPr>
                </a:p>
              </p:txBody>
            </p:sp>
            <p:sp>
              <p:nvSpPr>
                <p:cNvPr id="35" name="Line 58">
                  <a:extLst>
                    <a:ext uri="{FF2B5EF4-FFF2-40B4-BE49-F238E27FC236}">
                      <a16:creationId xmlns:a16="http://schemas.microsoft.com/office/drawing/2014/main" id="{32C14096-0C4C-438D-9CF3-C09FAEBD4253}"/>
                    </a:ext>
                  </a:extLst>
                </p:cNvPr>
                <p:cNvSpPr>
                  <a:spLocks noChangeShapeType="1"/>
                </p:cNvSpPr>
                <p:nvPr/>
              </p:nvSpPr>
              <p:spPr bwMode="auto">
                <a:xfrm>
                  <a:off x="8099" y="1830"/>
                  <a:ext cx="2" cy="156"/>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36" name="Line 59">
                  <a:extLst>
                    <a:ext uri="{FF2B5EF4-FFF2-40B4-BE49-F238E27FC236}">
                      <a16:creationId xmlns:a16="http://schemas.microsoft.com/office/drawing/2014/main" id="{431D01A2-F931-4F14-A024-A06397ED7D68}"/>
                    </a:ext>
                  </a:extLst>
                </p:cNvPr>
                <p:cNvSpPr>
                  <a:spLocks noChangeShapeType="1"/>
                </p:cNvSpPr>
                <p:nvPr/>
              </p:nvSpPr>
              <p:spPr bwMode="auto">
                <a:xfrm flipH="1">
                  <a:off x="8099" y="1830"/>
                  <a:ext cx="902" cy="0"/>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37" name="Line 60">
                  <a:extLst>
                    <a:ext uri="{FF2B5EF4-FFF2-40B4-BE49-F238E27FC236}">
                      <a16:creationId xmlns:a16="http://schemas.microsoft.com/office/drawing/2014/main" id="{870EDE4F-879E-4BCC-ABDE-63C2EA3D001F}"/>
                    </a:ext>
                  </a:extLst>
                </p:cNvPr>
                <p:cNvSpPr>
                  <a:spLocks noChangeShapeType="1"/>
                </p:cNvSpPr>
                <p:nvPr/>
              </p:nvSpPr>
              <p:spPr bwMode="auto">
                <a:xfrm>
                  <a:off x="8999" y="1830"/>
                  <a:ext cx="0" cy="156"/>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sp>
              <p:nvSpPr>
                <p:cNvPr id="38" name="Line 61">
                  <a:extLst>
                    <a:ext uri="{FF2B5EF4-FFF2-40B4-BE49-F238E27FC236}">
                      <a16:creationId xmlns:a16="http://schemas.microsoft.com/office/drawing/2014/main" id="{2F65E4BE-CA13-4E48-B60A-535EBA58803F}"/>
                    </a:ext>
                  </a:extLst>
                </p:cNvPr>
                <p:cNvSpPr>
                  <a:spLocks noChangeShapeType="1"/>
                </p:cNvSpPr>
                <p:nvPr/>
              </p:nvSpPr>
              <p:spPr bwMode="auto">
                <a:xfrm flipH="1">
                  <a:off x="8085" y="2009"/>
                  <a:ext cx="900" cy="3"/>
                </a:xfrm>
                <a:prstGeom prst="line">
                  <a:avLst/>
                </a:prstGeom>
                <a:noFill/>
                <a:ln w="9525">
                  <a:solidFill>
                    <a:srgbClr val="000000"/>
                  </a:solidFill>
                  <a:prstDash val="dash"/>
                  <a:round/>
                  <a:headEnd/>
                  <a:tailEnd/>
                </a:ln>
              </p:spPr>
              <p:txBody>
                <a:bodyPr/>
                <a:lstStyle/>
                <a:p>
                  <a:pPr>
                    <a:defRPr/>
                  </a:pPr>
                  <a:endParaRPr lang="zh-CN" altLang="en-US">
                    <a:ln>
                      <a:solidFill>
                        <a:sysClr val="windowText" lastClr="000000"/>
                      </a:solidFill>
                    </a:ln>
                    <a:latin typeface="Arial" charset="0"/>
                  </a:endParaRPr>
                </a:p>
              </p:txBody>
            </p:sp>
          </p:grpSp>
        </p:grpSp>
        <p:sp>
          <p:nvSpPr>
            <p:cNvPr id="24" name="Text Box 62">
              <a:extLst>
                <a:ext uri="{FF2B5EF4-FFF2-40B4-BE49-F238E27FC236}">
                  <a16:creationId xmlns:a16="http://schemas.microsoft.com/office/drawing/2014/main" id="{A7FB3E7B-3D31-45D2-AF9E-86A2E97C2F49}"/>
                </a:ext>
              </a:extLst>
            </p:cNvPr>
            <p:cNvSpPr txBox="1">
              <a:spLocks noChangeArrowheads="1"/>
            </p:cNvSpPr>
            <p:nvPr/>
          </p:nvSpPr>
          <p:spPr bwMode="auto">
            <a:xfrm>
              <a:off x="521" y="3717"/>
              <a:ext cx="1497" cy="212"/>
            </a:xfrm>
            <a:prstGeom prst="rect">
              <a:avLst/>
            </a:prstGeom>
            <a:noFill/>
            <a:ln w="9525">
              <a:noFill/>
              <a:miter lim="800000"/>
              <a:headEnd/>
              <a:tailEnd/>
            </a:ln>
          </p:spPr>
          <p:txBody>
            <a:bodyPr/>
            <a:lstStyle/>
            <a:p>
              <a:pPr algn="just">
                <a:defRPr/>
              </a:pPr>
              <a:r>
                <a:rPr lang="zh-CN" altLang="en-US" sz="1600">
                  <a:ln>
                    <a:solidFill>
                      <a:sysClr val="windowText" lastClr="000000"/>
                    </a:solidFill>
                  </a:ln>
                  <a:latin typeface="Times New Roman" pitchFamily="18" charset="0"/>
                </a:rPr>
                <a:t>不重叠</a:t>
              </a:r>
              <a:r>
                <a:rPr lang="en-US" altLang="zh-CN" sz="1600">
                  <a:ln>
                    <a:solidFill>
                      <a:sysClr val="windowText" lastClr="000000"/>
                    </a:solidFill>
                  </a:ln>
                  <a:latin typeface="Times New Roman" pitchFamily="18" charset="0"/>
                </a:rPr>
                <a:t>,</a:t>
              </a:r>
              <a:r>
                <a:rPr lang="zh-CN" altLang="en-US" sz="1600">
                  <a:ln>
                    <a:solidFill>
                      <a:sysClr val="windowText" lastClr="000000"/>
                    </a:solidFill>
                  </a:ln>
                  <a:latin typeface="Arial" charset="0"/>
                </a:rPr>
                <a:t>不可能互相遮蔽 </a:t>
              </a:r>
            </a:p>
          </p:txBody>
        </p:sp>
        <p:sp>
          <p:nvSpPr>
            <p:cNvPr id="25" name="Text Box 63">
              <a:extLst>
                <a:ext uri="{FF2B5EF4-FFF2-40B4-BE49-F238E27FC236}">
                  <a16:creationId xmlns:a16="http://schemas.microsoft.com/office/drawing/2014/main" id="{32BF2C69-8B6C-4653-806E-6C5181BE084A}"/>
                </a:ext>
              </a:extLst>
            </p:cNvPr>
            <p:cNvSpPr txBox="1">
              <a:spLocks noChangeArrowheads="1"/>
            </p:cNvSpPr>
            <p:nvPr/>
          </p:nvSpPr>
          <p:spPr bwMode="auto">
            <a:xfrm>
              <a:off x="2193" y="3717"/>
              <a:ext cx="1280" cy="303"/>
            </a:xfrm>
            <a:prstGeom prst="rect">
              <a:avLst/>
            </a:prstGeom>
            <a:noFill/>
            <a:ln w="9525">
              <a:noFill/>
              <a:miter lim="800000"/>
              <a:headEnd/>
              <a:tailEnd/>
            </a:ln>
          </p:spPr>
          <p:txBody>
            <a:bodyPr/>
            <a:lstStyle/>
            <a:p>
              <a:pPr algn="just">
                <a:defRPr/>
              </a:pPr>
              <a:r>
                <a:rPr lang="zh-CN" altLang="en-US" sz="1600">
                  <a:ln>
                    <a:solidFill>
                      <a:sysClr val="windowText" lastClr="000000"/>
                    </a:solidFill>
                  </a:ln>
                  <a:latin typeface="Times New Roman" pitchFamily="18" charset="0"/>
                </a:rPr>
                <a:t>测试无确定结果</a:t>
              </a:r>
              <a:endParaRPr lang="zh-CN" altLang="en-US" sz="1600">
                <a:ln>
                  <a:solidFill>
                    <a:sysClr val="windowText" lastClr="000000"/>
                  </a:solidFill>
                </a:ln>
                <a:latin typeface="Arial" charset="0"/>
              </a:endParaRPr>
            </a:p>
          </p:txBody>
        </p:sp>
        <p:sp>
          <p:nvSpPr>
            <p:cNvPr id="26" name="Text Box 64">
              <a:extLst>
                <a:ext uri="{FF2B5EF4-FFF2-40B4-BE49-F238E27FC236}">
                  <a16:creationId xmlns:a16="http://schemas.microsoft.com/office/drawing/2014/main" id="{18EA2E82-9E24-49D4-8C67-7DCCC69EF54D}"/>
                </a:ext>
              </a:extLst>
            </p:cNvPr>
            <p:cNvSpPr txBox="1">
              <a:spLocks noChangeArrowheads="1"/>
            </p:cNvSpPr>
            <p:nvPr/>
          </p:nvSpPr>
          <p:spPr bwMode="auto">
            <a:xfrm>
              <a:off x="3424" y="3717"/>
              <a:ext cx="1769" cy="212"/>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rPr>
                <a:t>   </a:t>
              </a:r>
              <a:r>
                <a:rPr lang="zh-CN" altLang="en-US" sz="1600">
                  <a:ln>
                    <a:solidFill>
                      <a:sysClr val="windowText" lastClr="000000"/>
                    </a:solidFill>
                  </a:ln>
                  <a:latin typeface="Times New Roman" pitchFamily="18" charset="0"/>
                </a:rPr>
                <a:t>对每条边进行</a:t>
              </a:r>
              <a:r>
                <a:rPr lang="zh-CN" altLang="en-US" sz="1600">
                  <a:ln>
                    <a:solidFill>
                      <a:sysClr val="windowText" lastClr="000000"/>
                    </a:solidFill>
                  </a:ln>
                  <a:latin typeface="Arial" charset="0"/>
                </a:rPr>
                <a:t>最小最大</a:t>
              </a:r>
              <a:r>
                <a:rPr lang="zh-CN" altLang="en-US" sz="1600">
                  <a:ln>
                    <a:solidFill>
                      <a:sysClr val="windowText" lastClr="000000"/>
                    </a:solidFill>
                  </a:ln>
                  <a:latin typeface="Times New Roman" pitchFamily="18" charset="0"/>
                </a:rPr>
                <a:t>测试</a:t>
              </a:r>
            </a:p>
          </p:txBody>
        </p:sp>
        <p:sp>
          <p:nvSpPr>
            <p:cNvPr id="27" name="Text Box 68">
              <a:extLst>
                <a:ext uri="{FF2B5EF4-FFF2-40B4-BE49-F238E27FC236}">
                  <a16:creationId xmlns:a16="http://schemas.microsoft.com/office/drawing/2014/main" id="{A7CD15F3-EB43-4795-A770-5E29C23DADC9}"/>
                </a:ext>
              </a:extLst>
            </p:cNvPr>
            <p:cNvSpPr txBox="1">
              <a:spLocks noChangeArrowheads="1"/>
            </p:cNvSpPr>
            <p:nvPr/>
          </p:nvSpPr>
          <p:spPr bwMode="auto">
            <a:xfrm>
              <a:off x="1156" y="2795"/>
              <a:ext cx="544" cy="212"/>
            </a:xfrm>
            <a:prstGeom prst="rect">
              <a:avLst/>
            </a:prstGeom>
            <a:noFill/>
            <a:ln w="9525" algn="ctr">
              <a:noFill/>
              <a:miter lim="800000"/>
              <a:headEnd/>
              <a:tailEnd/>
            </a:ln>
          </p:spPr>
          <p:txBody>
            <a:bodyPr>
              <a:spAutoFit/>
            </a:bodyPr>
            <a:lstStyle/>
            <a:p>
              <a:pPr algn="ctr">
                <a:spcBef>
                  <a:spcPct val="50000"/>
                </a:spcBef>
                <a:defRPr/>
              </a:pPr>
              <a:r>
                <a:rPr lang="en-US" altLang="zh-CN" sz="1600">
                  <a:ln>
                    <a:solidFill>
                      <a:sysClr val="windowText" lastClr="000000"/>
                    </a:solidFill>
                  </a:ln>
                  <a:latin typeface="Times New Roman" pitchFamily="18" charset="0"/>
                </a:rPr>
                <a:t>Xmin</a:t>
              </a:r>
            </a:p>
          </p:txBody>
        </p:sp>
        <p:sp>
          <p:nvSpPr>
            <p:cNvPr id="28" name="Text Box 69">
              <a:extLst>
                <a:ext uri="{FF2B5EF4-FFF2-40B4-BE49-F238E27FC236}">
                  <a16:creationId xmlns:a16="http://schemas.microsoft.com/office/drawing/2014/main" id="{9436EF77-B808-432B-B29D-B7CA1DAC9593}"/>
                </a:ext>
              </a:extLst>
            </p:cNvPr>
            <p:cNvSpPr txBox="1">
              <a:spLocks noChangeArrowheads="1"/>
            </p:cNvSpPr>
            <p:nvPr/>
          </p:nvSpPr>
          <p:spPr bwMode="auto">
            <a:xfrm>
              <a:off x="1111" y="3354"/>
              <a:ext cx="544" cy="212"/>
            </a:xfrm>
            <a:prstGeom prst="rect">
              <a:avLst/>
            </a:prstGeom>
            <a:noFill/>
            <a:ln w="9525" algn="ctr">
              <a:noFill/>
              <a:miter lim="800000"/>
              <a:headEnd/>
              <a:tailEnd/>
            </a:ln>
          </p:spPr>
          <p:txBody>
            <a:bodyPr>
              <a:spAutoFit/>
            </a:bodyPr>
            <a:lstStyle/>
            <a:p>
              <a:pPr algn="ctr">
                <a:spcBef>
                  <a:spcPct val="50000"/>
                </a:spcBef>
                <a:defRPr/>
              </a:pPr>
              <a:r>
                <a:rPr lang="en-US" altLang="zh-CN" sz="1600">
                  <a:ln>
                    <a:solidFill>
                      <a:sysClr val="windowText" lastClr="000000"/>
                    </a:solidFill>
                  </a:ln>
                  <a:latin typeface="Times New Roman" pitchFamily="18" charset="0"/>
                </a:rPr>
                <a:t>Xmax</a:t>
              </a:r>
            </a:p>
          </p:txBody>
        </p:sp>
      </p:grpSp>
    </p:spTree>
    <p:extLst>
      <p:ext uri="{BB962C8B-B14F-4D97-AF65-F5344CB8AC3E}">
        <p14:creationId xmlns:p14="http://schemas.microsoft.com/office/powerpoint/2010/main" val="704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327625"/>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改进二：如何计算一给定多边形上每点</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b="1" kern="100" dirty="0" err="1">
                    <a:latin typeface="楷体" panose="02010609060101010101" pitchFamily="49" charset="-122"/>
                    <a:ea typeface="楷体" panose="02010609060101010101" pitchFamily="49" charset="-122"/>
                    <a:cs typeface="Times New Roman" panose="02020603050405020304" pitchFamily="18" charset="0"/>
                  </a:rPr>
                  <a:t>x,y</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的深度</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z</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值？</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由平面方程</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ax+by+cz+d</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=0</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，得到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z=(-ax-by-d)/c</a:t>
                </a: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利用扫描线的连贯性计算深度（增量法）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例如，若点</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x,y</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处的深度值为</a:t>
                </a:r>
                <a14:m>
                  <m:oMath xmlns:m="http://schemas.openxmlformats.org/officeDocument/2006/math">
                    <m:sSub>
                      <m:sSubPr>
                        <m:ctrlPr>
                          <a:rPr lang="en-US" altLang="zh-CN" sz="2000" i="1" kern="100" smtClean="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z</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，则点</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(x+1,y)</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处的深度值为</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z</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-a/c</a:t>
                </a: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2327625"/>
              </a:xfrm>
              <a:prstGeom prst="rect">
                <a:avLst/>
              </a:prstGeom>
              <a:blipFill>
                <a:blip r:embed="rId4"/>
                <a:stretch>
                  <a:fillRect l="-1196"/>
                </a:stretch>
              </a:blipFill>
            </p:spPr>
            <p:txBody>
              <a:bodyPr/>
              <a:lstStyle/>
              <a:p>
                <a:r>
                  <a:rPr lang="en-US">
                    <a:noFill/>
                  </a:rPr>
                  <a:t> </a:t>
                </a:r>
              </a:p>
            </p:txBody>
          </p:sp>
        </mc:Fallback>
      </mc:AlternateContent>
      <p:grpSp>
        <p:nvGrpSpPr>
          <p:cNvPr id="31" name="Group 4">
            <a:extLst>
              <a:ext uri="{FF2B5EF4-FFF2-40B4-BE49-F238E27FC236}">
                <a16:creationId xmlns:a16="http://schemas.microsoft.com/office/drawing/2014/main" id="{70A9D34D-3AB9-4049-A6ED-959F1DD2CAC8}"/>
              </a:ext>
            </a:extLst>
          </p:cNvPr>
          <p:cNvGrpSpPr>
            <a:grpSpLocks/>
          </p:cNvGrpSpPr>
          <p:nvPr/>
        </p:nvGrpSpPr>
        <p:grpSpPr bwMode="auto">
          <a:xfrm>
            <a:off x="4814480" y="3598415"/>
            <a:ext cx="3306762" cy="3214687"/>
            <a:chOff x="1392" y="1673"/>
            <a:chExt cx="2688" cy="2467"/>
          </a:xfrm>
        </p:grpSpPr>
        <p:sp>
          <p:nvSpPr>
            <p:cNvPr id="32" name="Line 5">
              <a:extLst>
                <a:ext uri="{FF2B5EF4-FFF2-40B4-BE49-F238E27FC236}">
                  <a16:creationId xmlns:a16="http://schemas.microsoft.com/office/drawing/2014/main" id="{05A75218-ED0F-41AF-97DD-7949DC134CD1}"/>
                </a:ext>
              </a:extLst>
            </p:cNvPr>
            <p:cNvSpPr>
              <a:spLocks noChangeShapeType="1"/>
            </p:cNvSpPr>
            <p:nvPr/>
          </p:nvSpPr>
          <p:spPr bwMode="auto">
            <a:xfrm flipV="1">
              <a:off x="1930" y="3507"/>
              <a:ext cx="21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3" name="Group 6">
              <a:extLst>
                <a:ext uri="{FF2B5EF4-FFF2-40B4-BE49-F238E27FC236}">
                  <a16:creationId xmlns:a16="http://schemas.microsoft.com/office/drawing/2014/main" id="{8EF6487F-DAE0-4E48-851B-FD34BA503A15}"/>
                </a:ext>
              </a:extLst>
            </p:cNvPr>
            <p:cNvGrpSpPr>
              <a:grpSpLocks/>
            </p:cNvGrpSpPr>
            <p:nvPr/>
          </p:nvGrpSpPr>
          <p:grpSpPr bwMode="auto">
            <a:xfrm>
              <a:off x="1392" y="1673"/>
              <a:ext cx="2635" cy="2467"/>
              <a:chOff x="1392" y="1673"/>
              <a:chExt cx="2635" cy="2467"/>
            </a:xfrm>
          </p:grpSpPr>
          <p:sp>
            <p:nvSpPr>
              <p:cNvPr id="34" name="Line 7">
                <a:extLst>
                  <a:ext uri="{FF2B5EF4-FFF2-40B4-BE49-F238E27FC236}">
                    <a16:creationId xmlns:a16="http://schemas.microsoft.com/office/drawing/2014/main" id="{82D476C0-FCC0-48E9-A8CC-5B1F379352E9}"/>
                  </a:ext>
                </a:extLst>
              </p:cNvPr>
              <p:cNvSpPr>
                <a:spLocks noChangeShapeType="1"/>
              </p:cNvSpPr>
              <p:nvPr/>
            </p:nvSpPr>
            <p:spPr bwMode="auto">
              <a:xfrm flipV="1">
                <a:off x="1930" y="1728"/>
                <a:ext cx="0" cy="177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8">
                <a:extLst>
                  <a:ext uri="{FF2B5EF4-FFF2-40B4-BE49-F238E27FC236}">
                    <a16:creationId xmlns:a16="http://schemas.microsoft.com/office/drawing/2014/main" id="{543237E4-C452-4E91-BFB6-A33383654665}"/>
                  </a:ext>
                </a:extLst>
              </p:cNvPr>
              <p:cNvSpPr>
                <a:spLocks noChangeShapeType="1"/>
              </p:cNvSpPr>
              <p:nvPr/>
            </p:nvSpPr>
            <p:spPr bwMode="auto">
              <a:xfrm flipH="1">
                <a:off x="1392" y="3507"/>
                <a:ext cx="538" cy="63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D3285FD8-1278-4BC1-9B2E-ED599F443864}"/>
                  </a:ext>
                </a:extLst>
              </p:cNvPr>
              <p:cNvSpPr>
                <a:spLocks noChangeShapeType="1"/>
              </p:cNvSpPr>
              <p:nvPr/>
            </p:nvSpPr>
            <p:spPr bwMode="auto">
              <a:xfrm>
                <a:off x="3744" y="2005"/>
                <a:ext cx="0" cy="15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2E223FCE-EFF4-48E7-B3DE-57111C82BC15}"/>
                  </a:ext>
                </a:extLst>
              </p:cNvPr>
              <p:cNvSpPr>
                <a:spLocks noChangeShapeType="1"/>
              </p:cNvSpPr>
              <p:nvPr/>
            </p:nvSpPr>
            <p:spPr bwMode="auto">
              <a:xfrm flipH="1">
                <a:off x="1930" y="2005"/>
                <a:ext cx="181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Text Box 11">
                <a:extLst>
                  <a:ext uri="{FF2B5EF4-FFF2-40B4-BE49-F238E27FC236}">
                    <a16:creationId xmlns:a16="http://schemas.microsoft.com/office/drawing/2014/main" id="{80E9FFF5-7621-43DF-A46F-F5CB877AE546}"/>
                  </a:ext>
                </a:extLst>
              </p:cNvPr>
              <p:cNvSpPr txBox="1">
                <a:spLocks noChangeArrowheads="1"/>
              </p:cNvSpPr>
              <p:nvPr/>
            </p:nvSpPr>
            <p:spPr bwMode="auto">
              <a:xfrm>
                <a:off x="3464" y="3552"/>
                <a:ext cx="56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x</a:t>
                </a:r>
                <a:r>
                  <a:rPr kumimoji="1" lang="en-US" altLang="zh-CN" sz="2400" baseline="-25000">
                    <a:latin typeface="Times New Roman" panose="02020603050405020304" pitchFamily="18" charset="0"/>
                  </a:rPr>
                  <a:t>max</a:t>
                </a:r>
              </a:p>
            </p:txBody>
          </p:sp>
          <p:sp>
            <p:nvSpPr>
              <p:cNvPr id="39" name="Text Box 12">
                <a:extLst>
                  <a:ext uri="{FF2B5EF4-FFF2-40B4-BE49-F238E27FC236}">
                    <a16:creationId xmlns:a16="http://schemas.microsoft.com/office/drawing/2014/main" id="{DDFD20B2-57EC-4817-AD07-7C5B03DEB442}"/>
                  </a:ext>
                </a:extLst>
              </p:cNvPr>
              <p:cNvSpPr txBox="1">
                <a:spLocks noChangeArrowheads="1"/>
              </p:cNvSpPr>
              <p:nvPr/>
            </p:nvSpPr>
            <p:spPr bwMode="auto">
              <a:xfrm>
                <a:off x="1988" y="1673"/>
                <a:ext cx="56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y</a:t>
                </a:r>
                <a:r>
                  <a:rPr kumimoji="1" lang="en-US" altLang="zh-CN" sz="2400" baseline="-25000">
                    <a:latin typeface="Times New Roman" panose="02020603050405020304" pitchFamily="18" charset="0"/>
                  </a:rPr>
                  <a:t>max</a:t>
                </a:r>
              </a:p>
            </p:txBody>
          </p:sp>
        </p:grpSp>
      </p:grpSp>
      <p:sp>
        <p:nvSpPr>
          <p:cNvPr id="40" name="AutoShape 13">
            <a:extLst>
              <a:ext uri="{FF2B5EF4-FFF2-40B4-BE49-F238E27FC236}">
                <a16:creationId xmlns:a16="http://schemas.microsoft.com/office/drawing/2014/main" id="{5EBBCB3D-BB70-4C0C-B535-8EE591EE44A3}"/>
              </a:ext>
            </a:extLst>
          </p:cNvPr>
          <p:cNvSpPr>
            <a:spLocks noChangeArrowheads="1"/>
          </p:cNvSpPr>
          <p:nvPr/>
        </p:nvSpPr>
        <p:spPr bwMode="auto">
          <a:xfrm>
            <a:off x="5563780" y="4341365"/>
            <a:ext cx="2057400" cy="1600200"/>
          </a:xfrm>
          <a:prstGeom prst="triangle">
            <a:avLst>
              <a:gd name="adj" fmla="val 50000"/>
            </a:avLst>
          </a:prstGeom>
          <a:solidFill>
            <a:srgbClr val="3366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1" name="Line 14">
            <a:extLst>
              <a:ext uri="{FF2B5EF4-FFF2-40B4-BE49-F238E27FC236}">
                <a16:creationId xmlns:a16="http://schemas.microsoft.com/office/drawing/2014/main" id="{4D067DD2-581A-4E73-AB7D-11B1C2F24A5A}"/>
              </a:ext>
            </a:extLst>
          </p:cNvPr>
          <p:cNvSpPr>
            <a:spLocks noChangeShapeType="1"/>
          </p:cNvSpPr>
          <p:nvPr/>
        </p:nvSpPr>
        <p:spPr bwMode="auto">
          <a:xfrm flipH="1">
            <a:off x="5811430" y="5560565"/>
            <a:ext cx="15240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5">
            <a:extLst>
              <a:ext uri="{FF2B5EF4-FFF2-40B4-BE49-F238E27FC236}">
                <a16:creationId xmlns:a16="http://schemas.microsoft.com/office/drawing/2014/main" id="{09707B6F-E466-492D-9D47-68BB6A96BF2C}"/>
              </a:ext>
            </a:extLst>
          </p:cNvPr>
          <p:cNvSpPr>
            <a:spLocks noChangeShapeType="1"/>
          </p:cNvSpPr>
          <p:nvPr/>
        </p:nvSpPr>
        <p:spPr bwMode="auto">
          <a:xfrm flipH="1">
            <a:off x="6040030" y="5255765"/>
            <a:ext cx="11430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078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隐藏面消除</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深度缓冲器算法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247475"/>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改进三：如何降低对空间存储空间的需求？</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图像空间划分为</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16</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甚至更多的子正方形或条状区域</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在最小情况下，只对应一条扫描线的深度缓冲器</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扫描线相关算法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4" descr="12P12">
            <a:extLst>
              <a:ext uri="{FF2B5EF4-FFF2-40B4-BE49-F238E27FC236}">
                <a16:creationId xmlns:a16="http://schemas.microsoft.com/office/drawing/2014/main" id="{D3018186-3937-4346-A473-B7C0E202B73C}"/>
              </a:ext>
            </a:extLst>
          </p:cNvPr>
          <p:cNvPicPr>
            <a:picLocks noChangeAspect="1" noChangeArrowheads="1"/>
          </p:cNvPicPr>
          <p:nvPr/>
        </p:nvPicPr>
        <p:blipFill>
          <a:blip r:embed="rId5">
            <a:lum contrast="100000"/>
            <a:extLst>
              <a:ext uri="{28A0092B-C50C-407E-A947-70E740481C1C}">
                <a14:useLocalDpi xmlns:a14="http://schemas.microsoft.com/office/drawing/2010/main" val="0"/>
              </a:ext>
            </a:extLst>
          </a:blip>
          <a:srcRect/>
          <a:stretch>
            <a:fillRect/>
          </a:stretch>
        </p:blipFill>
        <p:spPr bwMode="auto">
          <a:xfrm>
            <a:off x="1084690" y="3913249"/>
            <a:ext cx="7696200" cy="26844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7" name="Line 5">
            <a:extLst>
              <a:ext uri="{FF2B5EF4-FFF2-40B4-BE49-F238E27FC236}">
                <a16:creationId xmlns:a16="http://schemas.microsoft.com/office/drawing/2014/main" id="{E46DC445-C791-42F8-87CA-3A6434546700}"/>
              </a:ext>
            </a:extLst>
          </p:cNvPr>
          <p:cNvSpPr>
            <a:spLocks noChangeShapeType="1"/>
          </p:cNvSpPr>
          <p:nvPr/>
        </p:nvSpPr>
        <p:spPr bwMode="auto">
          <a:xfrm>
            <a:off x="1389490" y="539438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
            <a:extLst>
              <a:ext uri="{FF2B5EF4-FFF2-40B4-BE49-F238E27FC236}">
                <a16:creationId xmlns:a16="http://schemas.microsoft.com/office/drawing/2014/main" id="{6A442DD9-C4B6-40A4-B0D0-E47115C898D9}"/>
              </a:ext>
            </a:extLst>
          </p:cNvPr>
          <p:cNvSpPr>
            <a:spLocks noChangeShapeType="1"/>
          </p:cNvSpPr>
          <p:nvPr/>
        </p:nvSpPr>
        <p:spPr bwMode="auto">
          <a:xfrm>
            <a:off x="1389490" y="5194361"/>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7">
            <a:extLst>
              <a:ext uri="{FF2B5EF4-FFF2-40B4-BE49-F238E27FC236}">
                <a16:creationId xmlns:a16="http://schemas.microsoft.com/office/drawing/2014/main" id="{DC1DC427-143F-4C71-A26D-40620CB7D9D8}"/>
              </a:ext>
            </a:extLst>
          </p:cNvPr>
          <p:cNvSpPr>
            <a:spLocks noChangeShapeType="1"/>
          </p:cNvSpPr>
          <p:nvPr/>
        </p:nvSpPr>
        <p:spPr bwMode="auto">
          <a:xfrm>
            <a:off x="1389490" y="49943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8">
            <a:extLst>
              <a:ext uri="{FF2B5EF4-FFF2-40B4-BE49-F238E27FC236}">
                <a16:creationId xmlns:a16="http://schemas.microsoft.com/office/drawing/2014/main" id="{AD34D186-53B1-491B-BC35-943F11DF959E}"/>
              </a:ext>
            </a:extLst>
          </p:cNvPr>
          <p:cNvSpPr>
            <a:spLocks noChangeShapeType="1"/>
          </p:cNvSpPr>
          <p:nvPr/>
        </p:nvSpPr>
        <p:spPr bwMode="auto">
          <a:xfrm>
            <a:off x="1389490" y="4794311"/>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73404578-BCF2-4463-83DD-1709A1B86D80}"/>
              </a:ext>
            </a:extLst>
          </p:cNvPr>
          <p:cNvSpPr>
            <a:spLocks noChangeShapeType="1"/>
          </p:cNvSpPr>
          <p:nvPr/>
        </p:nvSpPr>
        <p:spPr bwMode="auto">
          <a:xfrm>
            <a:off x="1389490" y="4599049"/>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8DA6BB2E-7A7F-4AE8-8FD6-EE338FC19E61}"/>
              </a:ext>
            </a:extLst>
          </p:cNvPr>
          <p:cNvSpPr>
            <a:spLocks noChangeShapeType="1"/>
          </p:cNvSpPr>
          <p:nvPr/>
        </p:nvSpPr>
        <p:spPr bwMode="auto">
          <a:xfrm>
            <a:off x="1389490" y="4418074"/>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6CEC432-010D-4AFD-8F8A-1398F7D956BC}"/>
              </a:ext>
            </a:extLst>
          </p:cNvPr>
          <p:cNvSpPr>
            <a:spLocks noChangeShapeType="1"/>
          </p:cNvSpPr>
          <p:nvPr/>
        </p:nvSpPr>
        <p:spPr bwMode="auto">
          <a:xfrm>
            <a:off x="1389490" y="4218049"/>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2">
            <a:extLst>
              <a:ext uri="{FF2B5EF4-FFF2-40B4-BE49-F238E27FC236}">
                <a16:creationId xmlns:a16="http://schemas.microsoft.com/office/drawing/2014/main" id="{F1EA3582-0A79-45F2-BDA9-0C00307F516E}"/>
              </a:ext>
            </a:extLst>
          </p:cNvPr>
          <p:cNvSpPr>
            <a:spLocks noChangeShapeType="1"/>
          </p:cNvSpPr>
          <p:nvPr/>
        </p:nvSpPr>
        <p:spPr bwMode="auto">
          <a:xfrm>
            <a:off x="3881865" y="5408674"/>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3">
            <a:extLst>
              <a:ext uri="{FF2B5EF4-FFF2-40B4-BE49-F238E27FC236}">
                <a16:creationId xmlns:a16="http://schemas.microsoft.com/office/drawing/2014/main" id="{A553D418-8368-48A0-8DA2-937B2E9A01A6}"/>
              </a:ext>
            </a:extLst>
          </p:cNvPr>
          <p:cNvSpPr>
            <a:spLocks noChangeShapeType="1"/>
          </p:cNvSpPr>
          <p:nvPr/>
        </p:nvSpPr>
        <p:spPr bwMode="auto">
          <a:xfrm>
            <a:off x="3881865" y="5214999"/>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4">
            <a:extLst>
              <a:ext uri="{FF2B5EF4-FFF2-40B4-BE49-F238E27FC236}">
                <a16:creationId xmlns:a16="http://schemas.microsoft.com/office/drawing/2014/main" id="{9A2E2E8A-C502-4313-8A87-F2DE606C1302}"/>
              </a:ext>
            </a:extLst>
          </p:cNvPr>
          <p:cNvSpPr>
            <a:spLocks noChangeShapeType="1"/>
          </p:cNvSpPr>
          <p:nvPr/>
        </p:nvSpPr>
        <p:spPr bwMode="auto">
          <a:xfrm>
            <a:off x="3881865" y="501338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5">
            <a:extLst>
              <a:ext uri="{FF2B5EF4-FFF2-40B4-BE49-F238E27FC236}">
                <a16:creationId xmlns:a16="http://schemas.microsoft.com/office/drawing/2014/main" id="{F6B5F6FD-67A8-4E7D-AC2F-9DB312719489}"/>
              </a:ext>
            </a:extLst>
          </p:cNvPr>
          <p:cNvSpPr>
            <a:spLocks noChangeShapeType="1"/>
          </p:cNvSpPr>
          <p:nvPr/>
        </p:nvSpPr>
        <p:spPr bwMode="auto">
          <a:xfrm>
            <a:off x="3881865" y="4811774"/>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6">
            <a:extLst>
              <a:ext uri="{FF2B5EF4-FFF2-40B4-BE49-F238E27FC236}">
                <a16:creationId xmlns:a16="http://schemas.microsoft.com/office/drawing/2014/main" id="{5EFAD235-7BC4-455D-B397-0893B6100159}"/>
              </a:ext>
            </a:extLst>
          </p:cNvPr>
          <p:cNvSpPr>
            <a:spLocks noChangeShapeType="1"/>
          </p:cNvSpPr>
          <p:nvPr/>
        </p:nvSpPr>
        <p:spPr bwMode="auto">
          <a:xfrm>
            <a:off x="3881865" y="4610161"/>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7">
            <a:extLst>
              <a:ext uri="{FF2B5EF4-FFF2-40B4-BE49-F238E27FC236}">
                <a16:creationId xmlns:a16="http://schemas.microsoft.com/office/drawing/2014/main" id="{29A2BE45-0F3A-46AD-8146-86FD3F15FDE6}"/>
              </a:ext>
            </a:extLst>
          </p:cNvPr>
          <p:cNvSpPr>
            <a:spLocks noChangeShapeType="1"/>
          </p:cNvSpPr>
          <p:nvPr/>
        </p:nvSpPr>
        <p:spPr bwMode="auto">
          <a:xfrm>
            <a:off x="3881865" y="44228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8">
            <a:extLst>
              <a:ext uri="{FF2B5EF4-FFF2-40B4-BE49-F238E27FC236}">
                <a16:creationId xmlns:a16="http://schemas.microsoft.com/office/drawing/2014/main" id="{03C85FAC-D922-4AD3-AE7A-5A9F797BB4CB}"/>
              </a:ext>
            </a:extLst>
          </p:cNvPr>
          <p:cNvSpPr>
            <a:spLocks noChangeShapeType="1"/>
          </p:cNvSpPr>
          <p:nvPr/>
        </p:nvSpPr>
        <p:spPr bwMode="auto">
          <a:xfrm>
            <a:off x="3881865" y="4221224"/>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9">
            <a:extLst>
              <a:ext uri="{FF2B5EF4-FFF2-40B4-BE49-F238E27FC236}">
                <a16:creationId xmlns:a16="http://schemas.microsoft.com/office/drawing/2014/main" id="{78E687B1-EB80-41B6-9FF6-05F0776C3B61}"/>
              </a:ext>
            </a:extLst>
          </p:cNvPr>
          <p:cNvSpPr>
            <a:spLocks noChangeShapeType="1"/>
          </p:cNvSpPr>
          <p:nvPr/>
        </p:nvSpPr>
        <p:spPr bwMode="auto">
          <a:xfrm>
            <a:off x="6342490" y="5408674"/>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20">
            <a:extLst>
              <a:ext uri="{FF2B5EF4-FFF2-40B4-BE49-F238E27FC236}">
                <a16:creationId xmlns:a16="http://schemas.microsoft.com/office/drawing/2014/main" id="{6C742967-4312-400E-9E8C-46DE95852CDF}"/>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21">
            <a:extLst>
              <a:ext uri="{FF2B5EF4-FFF2-40B4-BE49-F238E27FC236}">
                <a16:creationId xmlns:a16="http://schemas.microsoft.com/office/drawing/2014/main" id="{055B9EE6-7B91-4079-A007-BFCAF24F9D5A}"/>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22">
            <a:extLst>
              <a:ext uri="{FF2B5EF4-FFF2-40B4-BE49-F238E27FC236}">
                <a16:creationId xmlns:a16="http://schemas.microsoft.com/office/drawing/2014/main" id="{AC21CFE8-BCB5-44CD-969B-EE70BE1062C7}"/>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23">
            <a:extLst>
              <a:ext uri="{FF2B5EF4-FFF2-40B4-BE49-F238E27FC236}">
                <a16:creationId xmlns:a16="http://schemas.microsoft.com/office/drawing/2014/main" id="{DAD98D1F-7856-4DE3-83B2-F8F47F1FD0F6}"/>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24">
            <a:extLst>
              <a:ext uri="{FF2B5EF4-FFF2-40B4-BE49-F238E27FC236}">
                <a16:creationId xmlns:a16="http://schemas.microsoft.com/office/drawing/2014/main" id="{4DBCD71D-3AF7-432A-8F79-D69D9F50E6F1}"/>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5">
            <a:extLst>
              <a:ext uri="{FF2B5EF4-FFF2-40B4-BE49-F238E27FC236}">
                <a16:creationId xmlns:a16="http://schemas.microsoft.com/office/drawing/2014/main" id="{2242628E-2473-41A0-8BD5-5285184A8429}"/>
              </a:ext>
            </a:extLst>
          </p:cNvPr>
          <p:cNvSpPr>
            <a:spLocks noChangeShapeType="1"/>
          </p:cNvSpPr>
          <p:nvPr/>
        </p:nvSpPr>
        <p:spPr bwMode="auto">
          <a:xfrm>
            <a:off x="6342490" y="5388036"/>
            <a:ext cx="1981200" cy="0"/>
          </a:xfrm>
          <a:prstGeom prst="line">
            <a:avLst/>
          </a:prstGeom>
          <a:noFill/>
          <a:ln w="1778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2176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out)">
                                      <p:cBhvr>
                                        <p:cTn id="23" dur="500"/>
                                        <p:tgtEl>
                                          <p:spTgt spid="13"/>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wipe(left)">
                                      <p:cBhvr>
                                        <p:cTn id="113"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left)">
                                      <p:cBhvr>
                                        <p:cTn id="118"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wipe(left)">
                                      <p:cBhvr>
                                        <p:cTn id="123"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wipe(left)">
                                      <p:cBhvr>
                                        <p:cTn id="128"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06842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来自光源和周围环境的入射光照在景物表面，可能被</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吸收、反射、透射</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反射光和透射光的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光谱分布</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决定景物表面的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颜色</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反射光和透射光的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强弱</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决定景物表面的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明暗程度</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光照模型</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(Illumination Model)</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根据光学的有关定律，计算景物表面上任意一点投向观察者眼中的光亮度的大小和色彩组成的数学模型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描述光照射到物体表面后发生的反射、折射和吸收等物理现象</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表示光源与景物表面及其材质之间的相互作用</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着色处理</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：根据光照模型计算并显示像素颜色的过程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580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95919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来自光源和周围环境的入射光照在景物表面，可能被</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吸收、反射、透射</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吸收（吸收的入射光能转化为热能）</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反射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透射</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B30D6D3B-58F6-4089-9270-156EF90F94E7}"/>
              </a:ext>
            </a:extLst>
          </p:cNvPr>
          <p:cNvSpPr txBox="1"/>
          <p:nvPr/>
        </p:nvSpPr>
        <p:spPr>
          <a:xfrm>
            <a:off x="2400717" y="2749475"/>
            <a:ext cx="7408496" cy="400110"/>
          </a:xfrm>
          <a:prstGeom prst="rect">
            <a:avLst/>
          </a:prstGeom>
          <a:noFill/>
        </p:spPr>
        <p:txBody>
          <a:bodyPr wrap="square" rtlCol="0">
            <a:spAutoFit/>
          </a:bodyPr>
          <a:lstStyle/>
          <a:p>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不仅取决于景物表面的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表面特性</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还取决于入射光源的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照明特性</a:t>
            </a:r>
            <a:endParaRPr 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右大括号 4">
            <a:extLst>
              <a:ext uri="{FF2B5EF4-FFF2-40B4-BE49-F238E27FC236}">
                <a16:creationId xmlns:a16="http://schemas.microsoft.com/office/drawing/2014/main" id="{76BB6041-C68D-462B-B47C-D67D949E696A}"/>
              </a:ext>
            </a:extLst>
          </p:cNvPr>
          <p:cNvSpPr/>
          <p:nvPr/>
        </p:nvSpPr>
        <p:spPr>
          <a:xfrm>
            <a:off x="2047314" y="2616572"/>
            <a:ext cx="173345" cy="67367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62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表面特征</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423327"/>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景物表面的材质</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反射系数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决定入射光中有多少光线被反射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当表面对不同波长的光具有不同的反射系数时，就会出现色彩</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当表面反射系数随表面位置而变化时，就会出现图案纹理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透明系数</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决定有多少光线从景物表面后面透射过来</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透射光决定透明物体的色彩</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景物表面的朝向</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景物表面与光源的相对位置（光的衰减）</a:t>
            </a:r>
          </a:p>
        </p:txBody>
      </p:sp>
    </p:spTree>
    <p:extLst>
      <p:ext uri="{BB962C8B-B14F-4D97-AF65-F5344CB8AC3E}">
        <p14:creationId xmlns:p14="http://schemas.microsoft.com/office/powerpoint/2010/main" val="255358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照明特性</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329758"/>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光源的性质</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几何性质</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点光源、线光源、面光源、体光源</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色彩（光谱分布）</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光强</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方向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9365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照明特性</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960426"/>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点光源</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位于空间某个位置，从该位置均匀向周围发射光线</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线光源和面光源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在一条直线或平面上，均匀放置足够数量的点光源，计算量大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日光灯</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4" descr="2p60">
            <a:extLst>
              <a:ext uri="{FF2B5EF4-FFF2-40B4-BE49-F238E27FC236}">
                <a16:creationId xmlns:a16="http://schemas.microsoft.com/office/drawing/2014/main" id="{9D3D592F-DCA7-4179-83F9-EDF281B5BE6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372207" y="1321553"/>
            <a:ext cx="2571750" cy="2300288"/>
          </a:xfrm>
          <a:prstGeom prst="rect">
            <a:avLst/>
          </a:prstGeom>
        </p:spPr>
      </p:pic>
    </p:spTree>
    <p:extLst>
      <p:ext uri="{BB962C8B-B14F-4D97-AF65-F5344CB8AC3E}">
        <p14:creationId xmlns:p14="http://schemas.microsoft.com/office/powerpoint/2010/main" val="28707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ou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206233"/>
          </a:xfrm>
          <a:prstGeom prst="rect">
            <a:avLst/>
          </a:prstGeom>
          <a:noFill/>
        </p:spPr>
        <p:txBody>
          <a:bodyPr wrap="square" rtlCol="0">
            <a:spAutoFit/>
          </a:bodyPr>
          <a:lstStyle/>
          <a:p>
            <a:pPr algn="just">
              <a:lnSpc>
                <a:spcPts val="3000"/>
              </a:lnSpc>
              <a:buClr>
                <a:schemeClr val="hlink"/>
              </a:buClr>
              <a:buSzPct val="75000"/>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根据其推导原理可分为两种</a:t>
            </a:r>
          </a:p>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几何光照模型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基础是几何光学原理</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在其公式推导过程中假设多个理想条件，数学表达形式较为简单</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一般为经验模型，精度较低</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主要用于图像的渲染领域  </a:t>
            </a: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物理光照模型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基础是电磁波反射理论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数学表达形式复杂</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精度较高，能客观描述光照物理现象</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一般用于光谱分析等物理领域 </a:t>
            </a:r>
          </a:p>
        </p:txBody>
      </p:sp>
    </p:spTree>
    <p:extLst>
      <p:ext uri="{BB962C8B-B14F-4D97-AF65-F5344CB8AC3E}">
        <p14:creationId xmlns:p14="http://schemas.microsoft.com/office/powerpoint/2010/main" val="3287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几何光照模型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43651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局部光照模型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以实际物体表面的微平面理论为基础，反映表面的粗糙度对反射光强的影响</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根据材料的物理性质决定高光颜色</a:t>
            </a:r>
          </a:p>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整体光照模型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考虑周围环境对景物表面的影响</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不仅能模拟连续的明暗色调、镜面高光、阴影</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还能模拟镜面映像、光的折射、相邻景物表面之间的色彩辉映等较为复杂精致的效果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5303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三维图形显示的基本流程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443775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场景造型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取景变换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背面剔除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视域四棱锥裁剪</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透视变换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隐藏面消除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光亮度计算</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扫描转换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9252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rgbClr val="AEABAB"/>
                                      </p:to>
                                    </p:animClr>
                                    <p:animClr clrSpc="rgb" dir="cw">
                                      <p:cBhvr>
                                        <p:cTn id="7" dur="500" fill="hold"/>
                                        <p:tgtEl>
                                          <p:spTgt spid="6">
                                            <p:txEl>
                                              <p:pRg st="3" end="3"/>
                                            </p:txEl>
                                          </p:spTgt>
                                        </p:tgtEl>
                                        <p:attrNameLst>
                                          <p:attrName>fillcolor</p:attrName>
                                        </p:attrNameLst>
                                      </p:cBhvr>
                                      <p:to>
                                        <a:srgbClr val="AEABAB"/>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6">
                                            <p:txEl>
                                              <p:pRg st="4" end="4"/>
                                            </p:txEl>
                                          </p:spTgt>
                                        </p:tgtEl>
                                        <p:attrNameLst>
                                          <p:attrName>style.color</p:attrName>
                                        </p:attrNameLst>
                                      </p:cBhvr>
                                      <p:to>
                                        <a:srgbClr val="AEABAB"/>
                                      </p:to>
                                    </p:animClr>
                                    <p:animClr clrSpc="rgb" dir="cw">
                                      <p:cBhvr>
                                        <p:cTn id="12" dur="500" fill="hold"/>
                                        <p:tgtEl>
                                          <p:spTgt spid="6">
                                            <p:txEl>
                                              <p:pRg st="4" end="4"/>
                                            </p:txEl>
                                          </p:spTgt>
                                        </p:tgtEl>
                                        <p:attrNameLst>
                                          <p:attrName>fillcolor</p:attrName>
                                        </p:attrNameLst>
                                      </p:cBhvr>
                                      <p:to>
                                        <a:srgbClr val="AEABAB"/>
                                      </p:to>
                                    </p:animClr>
                                    <p:set>
                                      <p:cBhvr>
                                        <p:cTn id="13" dur="500" fill="hold"/>
                                        <p:tgtEl>
                                          <p:spTgt spid="6">
                                            <p:txEl>
                                              <p:pRg st="4" end="4"/>
                                            </p:txEl>
                                          </p:spTgt>
                                        </p:tgtEl>
                                        <p:attrNameLst>
                                          <p:attrName>fill.type</p:attrName>
                                        </p:attrNameLst>
                                      </p:cBhvr>
                                      <p:to>
                                        <p:strVal val="solid"/>
                                      </p:to>
                                    </p:set>
                                    <p:set>
                                      <p:cBhvr>
                                        <p:cTn id="14" dur="500" fill="hold"/>
                                        <p:tgtEl>
                                          <p:spTgt spid="6">
                                            <p:txEl>
                                              <p:pRg st="4" end="4"/>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6">
                                            <p:txEl>
                                              <p:pRg st="7" end="7"/>
                                            </p:txEl>
                                          </p:spTgt>
                                        </p:tgtEl>
                                        <p:attrNameLst>
                                          <p:attrName>style.color</p:attrName>
                                        </p:attrNameLst>
                                      </p:cBhvr>
                                      <p:to>
                                        <a:srgbClr val="AEABAB"/>
                                      </p:to>
                                    </p:animClr>
                                    <p:animClr clrSpc="rgb" dir="cw">
                                      <p:cBhvr>
                                        <p:cTn id="17" dur="500" fill="hold"/>
                                        <p:tgtEl>
                                          <p:spTgt spid="6">
                                            <p:txEl>
                                              <p:pRg st="7" end="7"/>
                                            </p:txEl>
                                          </p:spTgt>
                                        </p:tgtEl>
                                        <p:attrNameLst>
                                          <p:attrName>fillcolor</p:attrName>
                                        </p:attrNameLst>
                                      </p:cBhvr>
                                      <p:to>
                                        <a:srgbClr val="AEABAB"/>
                                      </p:to>
                                    </p:animClr>
                                    <p:set>
                                      <p:cBhvr>
                                        <p:cTn id="18" dur="500" fill="hold"/>
                                        <p:tgtEl>
                                          <p:spTgt spid="6">
                                            <p:txEl>
                                              <p:pRg st="7" end="7"/>
                                            </p:txEl>
                                          </p:spTgt>
                                        </p:tgtEl>
                                        <p:attrNameLst>
                                          <p:attrName>fill.type</p:attrName>
                                        </p:attrNameLst>
                                      </p:cBhvr>
                                      <p:to>
                                        <p:strVal val="solid"/>
                                      </p:to>
                                    </p:set>
                                    <p:set>
                                      <p:cBhvr>
                                        <p:cTn id="19" dur="500" fill="hold"/>
                                        <p:tgtEl>
                                          <p:spTgt spid="6">
                                            <p:txEl>
                                              <p:pRg st="7" end="7"/>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6">
                                            <p:txEl>
                                              <p:pRg st="1" end="1"/>
                                            </p:txEl>
                                          </p:spTgt>
                                        </p:tgtEl>
                                        <p:attrNameLst>
                                          <p:attrName>style.color</p:attrName>
                                        </p:attrNameLst>
                                      </p:cBhvr>
                                      <p:to>
                                        <a:srgbClr val="FF0000"/>
                                      </p:to>
                                    </p:animClr>
                                    <p:animClr clrSpc="rgb" dir="cw">
                                      <p:cBhvr>
                                        <p:cTn id="24" dur="500" fill="hold"/>
                                        <p:tgtEl>
                                          <p:spTgt spid="6">
                                            <p:txEl>
                                              <p:pRg st="1" end="1"/>
                                            </p:txEl>
                                          </p:spTgt>
                                        </p:tgtEl>
                                        <p:attrNameLst>
                                          <p:attrName>fillcolor</p:attrName>
                                        </p:attrNameLst>
                                      </p:cBhvr>
                                      <p:to>
                                        <a:srgbClr val="FF0000"/>
                                      </p:to>
                                    </p:animClr>
                                    <p:set>
                                      <p:cBhvr>
                                        <p:cTn id="25" dur="500" fill="hold"/>
                                        <p:tgtEl>
                                          <p:spTgt spid="6">
                                            <p:txEl>
                                              <p:pRg st="1" end="1"/>
                                            </p:txEl>
                                          </p:spTgt>
                                        </p:tgtEl>
                                        <p:attrNameLst>
                                          <p:attrName>fill.type</p:attrName>
                                        </p:attrNameLst>
                                      </p:cBhvr>
                                      <p:to>
                                        <p:strVal val="solid"/>
                                      </p:to>
                                    </p:set>
                                    <p:set>
                                      <p:cBhvr>
                                        <p:cTn id="26" dur="500" fill="hold"/>
                                        <p:tgtEl>
                                          <p:spTgt spid="6">
                                            <p:txEl>
                                              <p:pRg st="1" end="1"/>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6">
                                            <p:txEl>
                                              <p:pRg st="2" end="2"/>
                                            </p:txEl>
                                          </p:spTgt>
                                        </p:tgtEl>
                                        <p:attrNameLst>
                                          <p:attrName>style.color</p:attrName>
                                        </p:attrNameLst>
                                      </p:cBhvr>
                                      <p:to>
                                        <a:srgbClr val="FF0000"/>
                                      </p:to>
                                    </p:animClr>
                                    <p:animClr clrSpc="rgb" dir="cw">
                                      <p:cBhvr>
                                        <p:cTn id="29" dur="500" fill="hold"/>
                                        <p:tgtEl>
                                          <p:spTgt spid="6">
                                            <p:txEl>
                                              <p:pRg st="2" end="2"/>
                                            </p:txEl>
                                          </p:spTgt>
                                        </p:tgtEl>
                                        <p:attrNameLst>
                                          <p:attrName>fillcolor</p:attrName>
                                        </p:attrNameLst>
                                      </p:cBhvr>
                                      <p:to>
                                        <a:srgbClr val="FF0000"/>
                                      </p:to>
                                    </p:animClr>
                                    <p:set>
                                      <p:cBhvr>
                                        <p:cTn id="30" dur="500" fill="hold"/>
                                        <p:tgtEl>
                                          <p:spTgt spid="6">
                                            <p:txEl>
                                              <p:pRg st="2" end="2"/>
                                            </p:txEl>
                                          </p:spTgt>
                                        </p:tgtEl>
                                        <p:attrNameLst>
                                          <p:attrName>fill.type</p:attrName>
                                        </p:attrNameLst>
                                      </p:cBhvr>
                                      <p:to>
                                        <p:strVal val="solid"/>
                                      </p:to>
                                    </p:set>
                                    <p:set>
                                      <p:cBhvr>
                                        <p:cTn id="31" dur="500" fill="hold"/>
                                        <p:tgtEl>
                                          <p:spTgt spid="6">
                                            <p:txEl>
                                              <p:pRg st="2" end="2"/>
                                            </p:txEl>
                                          </p:spTgt>
                                        </p:tgtEl>
                                        <p:attrNameLst>
                                          <p:attrName>fill.on</p:attrName>
                                        </p:attrNameLst>
                                      </p:cBhvr>
                                      <p:to>
                                        <p:strVal val="true"/>
                                      </p:to>
                                    </p:set>
                                  </p:childTnLst>
                                </p:cTn>
                              </p:par>
                              <p:par>
                                <p:cTn id="32" presetID="19" presetClass="emph" presetSubtype="0" fill="hold" nodeType="withEffect">
                                  <p:stCondLst>
                                    <p:cond delay="0"/>
                                  </p:stCondLst>
                                  <p:childTnLst>
                                    <p:animClr clrSpc="rgb" dir="cw">
                                      <p:cBhvr override="childStyle">
                                        <p:cTn id="33" dur="500" fill="hold"/>
                                        <p:tgtEl>
                                          <p:spTgt spid="6">
                                            <p:txEl>
                                              <p:pRg st="5" end="5"/>
                                            </p:txEl>
                                          </p:spTgt>
                                        </p:tgtEl>
                                        <p:attrNameLst>
                                          <p:attrName>style.color</p:attrName>
                                        </p:attrNameLst>
                                      </p:cBhvr>
                                      <p:to>
                                        <a:srgbClr val="FF0000"/>
                                      </p:to>
                                    </p:animClr>
                                    <p:animClr clrSpc="rgb" dir="cw">
                                      <p:cBhvr>
                                        <p:cTn id="34" dur="500" fill="hold"/>
                                        <p:tgtEl>
                                          <p:spTgt spid="6">
                                            <p:txEl>
                                              <p:pRg st="5" end="5"/>
                                            </p:txEl>
                                          </p:spTgt>
                                        </p:tgtEl>
                                        <p:attrNameLst>
                                          <p:attrName>fillcolor</p:attrName>
                                        </p:attrNameLst>
                                      </p:cBhvr>
                                      <p:to>
                                        <a:srgbClr val="FF0000"/>
                                      </p:to>
                                    </p:animClr>
                                    <p:set>
                                      <p:cBhvr>
                                        <p:cTn id="35" dur="500" fill="hold"/>
                                        <p:tgtEl>
                                          <p:spTgt spid="6">
                                            <p:txEl>
                                              <p:pRg st="5" end="5"/>
                                            </p:txEl>
                                          </p:spTgt>
                                        </p:tgtEl>
                                        <p:attrNameLst>
                                          <p:attrName>fill.type</p:attrName>
                                        </p:attrNameLst>
                                      </p:cBhvr>
                                      <p:to>
                                        <p:strVal val="solid"/>
                                      </p:to>
                                    </p:set>
                                    <p:set>
                                      <p:cBhvr>
                                        <p:cTn id="36" dur="500" fill="hold"/>
                                        <p:tgtEl>
                                          <p:spTgt spid="6">
                                            <p:txEl>
                                              <p:pRg st="5" end="5"/>
                                            </p:txEl>
                                          </p:spTgt>
                                        </p:tgtEl>
                                        <p:attrNameLst>
                                          <p:attrName>fill.on</p:attrName>
                                        </p:attrNameLst>
                                      </p:cBhvr>
                                      <p:to>
                                        <p:strVal val="true"/>
                                      </p:to>
                                    </p:set>
                                  </p:childTnLst>
                                </p:cTn>
                              </p:par>
                              <p:par>
                                <p:cTn id="37" presetID="19" presetClass="emph" presetSubtype="0" fill="hold" nodeType="withEffect">
                                  <p:stCondLst>
                                    <p:cond delay="0"/>
                                  </p:stCondLst>
                                  <p:childTnLst>
                                    <p:animClr clrSpc="rgb" dir="cw">
                                      <p:cBhvr override="childStyle">
                                        <p:cTn id="38" dur="500" fill="hold"/>
                                        <p:tgtEl>
                                          <p:spTgt spid="6">
                                            <p:txEl>
                                              <p:pRg st="6" end="6"/>
                                            </p:txEl>
                                          </p:spTgt>
                                        </p:tgtEl>
                                        <p:attrNameLst>
                                          <p:attrName>style.color</p:attrName>
                                        </p:attrNameLst>
                                      </p:cBhvr>
                                      <p:to>
                                        <a:srgbClr val="FF0000"/>
                                      </p:to>
                                    </p:animClr>
                                    <p:animClr clrSpc="rgb" dir="cw">
                                      <p:cBhvr>
                                        <p:cTn id="39" dur="500" fill="hold"/>
                                        <p:tgtEl>
                                          <p:spTgt spid="6">
                                            <p:txEl>
                                              <p:pRg st="6" end="6"/>
                                            </p:txEl>
                                          </p:spTgt>
                                        </p:tgtEl>
                                        <p:attrNameLst>
                                          <p:attrName>fillcolor</p:attrName>
                                        </p:attrNameLst>
                                      </p:cBhvr>
                                      <p:to>
                                        <a:srgbClr val="FF0000"/>
                                      </p:to>
                                    </p:animClr>
                                    <p:set>
                                      <p:cBhvr>
                                        <p:cTn id="40" dur="500" fill="hold"/>
                                        <p:tgtEl>
                                          <p:spTgt spid="6">
                                            <p:txEl>
                                              <p:pRg st="6" end="6"/>
                                            </p:txEl>
                                          </p:spTgt>
                                        </p:tgtEl>
                                        <p:attrNameLst>
                                          <p:attrName>fill.type</p:attrName>
                                        </p:attrNameLst>
                                      </p:cBhvr>
                                      <p:to>
                                        <p:strVal val="solid"/>
                                      </p:to>
                                    </p:set>
                                    <p:set>
                                      <p:cBhvr>
                                        <p:cTn id="41" dur="500" fill="hold"/>
                                        <p:tgtEl>
                                          <p:spTgt spid="6">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几何光照模型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42085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简单的局部光照模型（简单光照模型）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基于经验</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只考虑光源直接照射在景物表面所产生的光照效果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假定物体表面是理想光滑的，均匀反射率</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高光颜色与材料无关</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4263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简单光照模型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环境光模型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Lambert</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漫反射模型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镜面反射和</a:t>
            </a:r>
            <a:r>
              <a:rPr lang="en-US" altLang="zh-CN" sz="2400" b="1"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模型</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1076" descr="图14-19">
            <a:extLst>
              <a:ext uri="{FF2B5EF4-FFF2-40B4-BE49-F238E27FC236}">
                <a16:creationId xmlns:a16="http://schemas.microsoft.com/office/drawing/2014/main" id="{575CA994-A311-4E4B-9A7F-7ACBAFE2F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416358" y="3167781"/>
            <a:ext cx="7058025" cy="3595687"/>
          </a:xfrm>
          <a:prstGeom prst="rect">
            <a:avLst/>
          </a:prstGeom>
          <a:noFill/>
        </p:spPr>
      </p:pic>
    </p:spTree>
    <p:extLst>
      <p:ext uri="{BB962C8B-B14F-4D97-AF65-F5344CB8AC3E}">
        <p14:creationId xmlns:p14="http://schemas.microsoft.com/office/powerpoint/2010/main" val="30830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76088"/>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环境光（</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Ambient Light</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）也称为背景光或泛光</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从周围环境的各个方向透射来的光，如墙壁、天空等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没有空间或方向上的特征</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均匀地照射在物体的各个不同的表面上</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等量地向各个方向反射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分布光源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精确模拟很耗时</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7" name="Picture 6">
            <a:extLst>
              <a:ext uri="{FF2B5EF4-FFF2-40B4-BE49-F238E27FC236}">
                <a16:creationId xmlns:a16="http://schemas.microsoft.com/office/drawing/2014/main" id="{EE4F06F7-5665-43F6-B458-8E2880CF1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9515" y="4038662"/>
            <a:ext cx="20097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8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637675"/>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近似模拟的环境光模型</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13" name="Object 5">
            <a:extLst>
              <a:ext uri="{FF2B5EF4-FFF2-40B4-BE49-F238E27FC236}">
                <a16:creationId xmlns:a16="http://schemas.microsoft.com/office/drawing/2014/main" id="{C515D275-0EEC-468E-81BE-0CE95465DC29}"/>
              </a:ext>
            </a:extLst>
          </p:cNvPr>
          <p:cNvGraphicFramePr>
            <a:graphicFrameLocks noChangeAspect="1"/>
          </p:cNvGraphicFramePr>
          <p:nvPr>
            <p:extLst>
              <p:ext uri="{D42A27DB-BD31-4B8C-83A1-F6EECF244321}">
                <p14:modId xmlns:p14="http://schemas.microsoft.com/office/powerpoint/2010/main" val="3565758097"/>
              </p:ext>
            </p:extLst>
          </p:nvPr>
        </p:nvGraphicFramePr>
        <p:xfrm>
          <a:off x="3761503" y="2347220"/>
          <a:ext cx="1800225" cy="560388"/>
        </p:xfrm>
        <a:graphic>
          <a:graphicData uri="http://schemas.openxmlformats.org/presentationml/2006/ole">
            <mc:AlternateContent xmlns:mc="http://schemas.openxmlformats.org/markup-compatibility/2006">
              <mc:Choice xmlns:v="urn:schemas-microsoft-com:vml" Requires="v">
                <p:oleObj spid="_x0000_s2050" name="公式" r:id="rId5" imgW="495000" imgH="203040" progId="Equation.3">
                  <p:embed/>
                </p:oleObj>
              </mc:Choice>
              <mc:Fallback>
                <p:oleObj name="公式" r:id="rId5" imgW="495000" imgH="203040" progId="Equation.3">
                  <p:embed/>
                  <p:pic>
                    <p:nvPicPr>
                      <p:cNvPr id="13" name="Object 5">
                        <a:extLst>
                          <a:ext uri="{FF2B5EF4-FFF2-40B4-BE49-F238E27FC236}">
                            <a16:creationId xmlns:a16="http://schemas.microsoft.com/office/drawing/2014/main" id="{C515D275-0EEC-468E-81BE-0CE95465D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1503" y="2347220"/>
                        <a:ext cx="1800225" cy="5603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7" name="AutoShape 7">
            <a:extLst>
              <a:ext uri="{FF2B5EF4-FFF2-40B4-BE49-F238E27FC236}">
                <a16:creationId xmlns:a16="http://schemas.microsoft.com/office/drawing/2014/main" id="{53D7AD59-9C95-4F9D-B35C-F22814ED3618}"/>
              </a:ext>
            </a:extLst>
          </p:cNvPr>
          <p:cNvSpPr>
            <a:spLocks/>
          </p:cNvSpPr>
          <p:nvPr/>
        </p:nvSpPr>
        <p:spPr bwMode="auto">
          <a:xfrm>
            <a:off x="6277690" y="3139383"/>
            <a:ext cx="1508125" cy="609600"/>
          </a:xfrm>
          <a:prstGeom prst="borderCallout1">
            <a:avLst>
              <a:gd name="adj1" fmla="val 18750"/>
              <a:gd name="adj2" fmla="val -5051"/>
              <a:gd name="adj3" fmla="val -42190"/>
              <a:gd name="adj4" fmla="val -56000"/>
            </a:avLst>
          </a:prstGeom>
          <a:solidFill>
            <a:srgbClr val="FFCC99"/>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Verdana" panose="020B0604030504040204" pitchFamily="34" charset="0"/>
              </a:rPr>
              <a:t>场景中的环境光光强</a:t>
            </a:r>
          </a:p>
        </p:txBody>
      </p:sp>
      <p:sp>
        <p:nvSpPr>
          <p:cNvPr id="21" name="AutoShape 8">
            <a:extLst>
              <a:ext uri="{FF2B5EF4-FFF2-40B4-BE49-F238E27FC236}">
                <a16:creationId xmlns:a16="http://schemas.microsoft.com/office/drawing/2014/main" id="{B4B249BB-B532-4094-A43F-5643C9F3ECD1}"/>
              </a:ext>
            </a:extLst>
          </p:cNvPr>
          <p:cNvSpPr>
            <a:spLocks/>
          </p:cNvSpPr>
          <p:nvPr/>
        </p:nvSpPr>
        <p:spPr bwMode="auto">
          <a:xfrm>
            <a:off x="2478803" y="3167958"/>
            <a:ext cx="1849437" cy="609600"/>
          </a:xfrm>
          <a:prstGeom prst="borderCallout1">
            <a:avLst>
              <a:gd name="adj1" fmla="val 18750"/>
              <a:gd name="adj2" fmla="val 104120"/>
              <a:gd name="adj3" fmla="val -59116"/>
              <a:gd name="adj4" fmla="val 116310"/>
            </a:avLst>
          </a:prstGeom>
          <a:solidFill>
            <a:srgbClr val="FFCC99"/>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物体表面环境光的漫反射系数</a:t>
            </a:r>
          </a:p>
        </p:txBody>
      </p:sp>
    </p:spTree>
    <p:extLst>
      <p:ext uri="{BB962C8B-B14F-4D97-AF65-F5344CB8AC3E}">
        <p14:creationId xmlns:p14="http://schemas.microsoft.com/office/powerpoint/2010/main" val="38297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4082849"/>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特点：物体表面对环境光反射的强度</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无关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入射光的入射方向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观察者的观察方向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物体表面的朝向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仅与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有关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环境光强度</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物体表面对环境光的反射系数（材质属性）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318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637675"/>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例子</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23" name="组合 14">
            <a:extLst>
              <a:ext uri="{FF2B5EF4-FFF2-40B4-BE49-F238E27FC236}">
                <a16:creationId xmlns:a16="http://schemas.microsoft.com/office/drawing/2014/main" id="{7DE16A77-7C63-48DF-B326-AE37DC29F671}"/>
              </a:ext>
            </a:extLst>
          </p:cNvPr>
          <p:cNvGrpSpPr>
            <a:grpSpLocks/>
          </p:cNvGrpSpPr>
          <p:nvPr/>
        </p:nvGrpSpPr>
        <p:grpSpPr bwMode="auto">
          <a:xfrm>
            <a:off x="3210059" y="5239217"/>
            <a:ext cx="1148023" cy="759977"/>
            <a:chOff x="7053971" y="1857198"/>
            <a:chExt cx="1148023" cy="866743"/>
          </a:xfrm>
        </p:grpSpPr>
        <mc:AlternateContent xmlns:mc="http://schemas.openxmlformats.org/markup-compatibility/2006" xmlns:a14="http://schemas.microsoft.com/office/drawing/2010/main">
          <mc:Choice Requires="a14">
            <p:sp>
              <p:nvSpPr>
                <p:cNvPr id="25" name="Object 4">
                  <a:extLst>
                    <a:ext uri="{FF2B5EF4-FFF2-40B4-BE49-F238E27FC236}">
                      <a16:creationId xmlns:a16="http://schemas.microsoft.com/office/drawing/2014/main" id="{CC6E4D9E-72E5-4B1F-8ED6-82714A377A26}"/>
                    </a:ext>
                  </a:extLst>
                </p:cNvPr>
                <p:cNvSpPr txBox="1"/>
                <p:nvPr/>
              </p:nvSpPr>
              <p:spPr bwMode="auto">
                <a:xfrm>
                  <a:off x="7072003" y="1857198"/>
                  <a:ext cx="1129991" cy="409689"/>
                </a:xfrm>
                <a:prstGeom prst="rect">
                  <a:avLst/>
                </a:prstGeom>
                <a:noFill/>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smtClean="0">
                                <a:solidFill>
                                  <a:srgbClr val="000000"/>
                                </a:solidFill>
                                <a:latin typeface="Cambria Math" panose="02040503050406030204" pitchFamily="18" charset="0"/>
                                <a:ea typeface="Cambria Math" panose="02040503050406030204" pitchFamily="18" charset="0"/>
                              </a:rPr>
                              <m:t>𝛼</m:t>
                            </m:r>
                          </m:sub>
                        </m:sSub>
                        <m:r>
                          <a:rPr lang="en-US" altLang="zh-CN"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1.0 </m:t>
                        </m:r>
                      </m:oMath>
                    </m:oMathPara>
                  </a14:m>
                  <a:endParaRPr lang="en-US" dirty="0"/>
                </a:p>
              </p:txBody>
            </p:sp>
          </mc:Choice>
          <mc:Fallback xmlns="">
            <p:sp>
              <p:nvSpPr>
                <p:cNvPr id="25" name="Object 4">
                  <a:extLst>
                    <a:ext uri="{FF2B5EF4-FFF2-40B4-BE49-F238E27FC236}">
                      <a16:creationId xmlns:a16="http://schemas.microsoft.com/office/drawing/2014/main" id="{CC6E4D9E-72E5-4B1F-8ED6-82714A377A26}"/>
                    </a:ext>
                  </a:extLst>
                </p:cNvPr>
                <p:cNvSpPr txBox="1">
                  <a:spLocks noRot="1" noChangeAspect="1" noMove="1" noResize="1" noEditPoints="1" noAdjustHandles="1" noChangeArrowheads="1" noChangeShapeType="1" noTextEdit="1"/>
                </p:cNvSpPr>
                <p:nvPr/>
              </p:nvSpPr>
              <p:spPr bwMode="auto">
                <a:xfrm>
                  <a:off x="7072003" y="1857198"/>
                  <a:ext cx="1129991" cy="409689"/>
                </a:xfrm>
                <a:prstGeom prst="rect">
                  <a:avLst/>
                </a:prstGeom>
                <a:blipFill>
                  <a:blip r:embed="rId4"/>
                  <a:stretch>
                    <a:fillRect/>
                  </a:stretch>
                </a:blipFill>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bject 5">
                  <a:extLst>
                    <a:ext uri="{FF2B5EF4-FFF2-40B4-BE49-F238E27FC236}">
                      <a16:creationId xmlns:a16="http://schemas.microsoft.com/office/drawing/2014/main" id="{7D79E089-962E-4EE5-B77C-A0159C8B308E}"/>
                    </a:ext>
                  </a:extLst>
                </p:cNvPr>
                <p:cNvSpPr txBox="1"/>
                <p:nvPr/>
              </p:nvSpPr>
              <p:spPr bwMode="auto">
                <a:xfrm>
                  <a:off x="7053971" y="2280380"/>
                  <a:ext cx="1129990" cy="443561"/>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i="1" smtClean="0">
                                <a:solidFill>
                                  <a:srgbClr val="000000"/>
                                </a:solidFill>
                                <a:latin typeface="Cambria Math" panose="02040503050406030204" pitchFamily="18" charset="0"/>
                                <a:ea typeface="Cambria Math" panose="02040503050406030204" pitchFamily="18" charset="0"/>
                              </a:rPr>
                              <m:t>𝛼</m:t>
                            </m:r>
                          </m:sub>
                        </m:sSub>
                        <m:r>
                          <a:rPr lang="en-US" b="0" i="1" smtClean="0">
                            <a:solidFill>
                              <a:srgbClr val="000000"/>
                            </a:solidFill>
                            <a:latin typeface="Cambria Math" panose="02040503050406030204" pitchFamily="18" charset="0"/>
                          </a:rPr>
                          <m:t>=0.4</m:t>
                        </m:r>
                      </m:oMath>
                    </m:oMathPara>
                  </a14:m>
                  <a:endParaRPr lang="en-US" dirty="0"/>
                </a:p>
              </p:txBody>
            </p:sp>
          </mc:Choice>
          <mc:Fallback xmlns="">
            <p:sp>
              <p:nvSpPr>
                <p:cNvPr id="26" name="Object 5">
                  <a:extLst>
                    <a:ext uri="{FF2B5EF4-FFF2-40B4-BE49-F238E27FC236}">
                      <a16:creationId xmlns:a16="http://schemas.microsoft.com/office/drawing/2014/main" id="{7D79E089-962E-4EE5-B77C-A0159C8B308E}"/>
                    </a:ext>
                  </a:extLst>
                </p:cNvPr>
                <p:cNvSpPr txBox="1">
                  <a:spLocks noRot="1" noChangeAspect="1" noMove="1" noResize="1" noEditPoints="1" noAdjustHandles="1" noChangeArrowheads="1" noChangeShapeType="1" noTextEdit="1"/>
                </p:cNvSpPr>
                <p:nvPr/>
              </p:nvSpPr>
              <p:spPr bwMode="auto">
                <a:xfrm>
                  <a:off x="7053971" y="2280380"/>
                  <a:ext cx="1129990" cy="443561"/>
                </a:xfrm>
                <a:prstGeom prst="rect">
                  <a:avLst/>
                </a:prstGeom>
                <a:blipFill>
                  <a:blip r:embed="rId5"/>
                  <a:stretch>
                    <a:fillRect/>
                  </a:stretch>
                </a:blipFill>
                <a:extLst/>
              </p:spPr>
              <p:txBody>
                <a:bodyPr/>
                <a:lstStyle/>
                <a:p>
                  <a:r>
                    <a:rPr lang="en-US">
                      <a:noFill/>
                    </a:rPr>
                    <a:t> </a:t>
                  </a:r>
                </a:p>
              </p:txBody>
            </p:sp>
          </mc:Fallback>
        </mc:AlternateContent>
      </p:grpSp>
      <p:pic>
        <p:nvPicPr>
          <p:cNvPr id="27" name="Picture 7" descr="2p59">
            <a:extLst>
              <a:ext uri="{FF2B5EF4-FFF2-40B4-BE49-F238E27FC236}">
                <a16:creationId xmlns:a16="http://schemas.microsoft.com/office/drawing/2014/main" id="{63498272-E1AB-40E0-89A8-619ADF239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371" y="2095000"/>
            <a:ext cx="5017399" cy="27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14">
            <a:extLst>
              <a:ext uri="{FF2B5EF4-FFF2-40B4-BE49-F238E27FC236}">
                <a16:creationId xmlns:a16="http://schemas.microsoft.com/office/drawing/2014/main" id="{2B65C641-B560-4313-A817-AC4EC2A129BD}"/>
              </a:ext>
            </a:extLst>
          </p:cNvPr>
          <p:cNvGrpSpPr>
            <a:grpSpLocks/>
          </p:cNvGrpSpPr>
          <p:nvPr/>
        </p:nvGrpSpPr>
        <p:grpSpPr bwMode="auto">
          <a:xfrm>
            <a:off x="5521988" y="5248152"/>
            <a:ext cx="1148023" cy="759977"/>
            <a:chOff x="7053971" y="1857198"/>
            <a:chExt cx="1148023" cy="866743"/>
          </a:xfrm>
        </p:grpSpPr>
        <mc:AlternateContent xmlns:mc="http://schemas.openxmlformats.org/markup-compatibility/2006" xmlns:a14="http://schemas.microsoft.com/office/drawing/2010/main">
          <mc:Choice Requires="a14">
            <p:sp>
              <p:nvSpPr>
                <p:cNvPr id="31" name="Object 4">
                  <a:extLst>
                    <a:ext uri="{FF2B5EF4-FFF2-40B4-BE49-F238E27FC236}">
                      <a16:creationId xmlns:a16="http://schemas.microsoft.com/office/drawing/2014/main" id="{BD4199FB-9961-4A87-AA33-79EDF50FB120}"/>
                    </a:ext>
                  </a:extLst>
                </p:cNvPr>
                <p:cNvSpPr txBox="1"/>
                <p:nvPr/>
              </p:nvSpPr>
              <p:spPr bwMode="auto">
                <a:xfrm>
                  <a:off x="7072003" y="1857198"/>
                  <a:ext cx="1129991" cy="409689"/>
                </a:xfrm>
                <a:prstGeom prst="rect">
                  <a:avLst/>
                </a:prstGeom>
                <a:noFill/>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smtClean="0">
                                <a:solidFill>
                                  <a:srgbClr val="000000"/>
                                </a:solidFill>
                                <a:latin typeface="Cambria Math" panose="02040503050406030204" pitchFamily="18" charset="0"/>
                                <a:ea typeface="Cambria Math" panose="02040503050406030204" pitchFamily="18" charset="0"/>
                              </a:rPr>
                              <m:t>𝛼</m:t>
                            </m:r>
                          </m:sub>
                        </m:sSub>
                        <m:r>
                          <a:rPr lang="en-US" altLang="zh-CN"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1.0 </m:t>
                        </m:r>
                      </m:oMath>
                    </m:oMathPara>
                  </a14:m>
                  <a:endParaRPr lang="en-US" dirty="0"/>
                </a:p>
              </p:txBody>
            </p:sp>
          </mc:Choice>
          <mc:Fallback xmlns="">
            <p:sp>
              <p:nvSpPr>
                <p:cNvPr id="31" name="Object 4">
                  <a:extLst>
                    <a:ext uri="{FF2B5EF4-FFF2-40B4-BE49-F238E27FC236}">
                      <a16:creationId xmlns:a16="http://schemas.microsoft.com/office/drawing/2014/main" id="{BD4199FB-9961-4A87-AA33-79EDF50FB120}"/>
                    </a:ext>
                  </a:extLst>
                </p:cNvPr>
                <p:cNvSpPr txBox="1">
                  <a:spLocks noRot="1" noChangeAspect="1" noMove="1" noResize="1" noEditPoints="1" noAdjustHandles="1" noChangeArrowheads="1" noChangeShapeType="1" noTextEdit="1"/>
                </p:cNvSpPr>
                <p:nvPr/>
              </p:nvSpPr>
              <p:spPr bwMode="auto">
                <a:xfrm>
                  <a:off x="7072003" y="1857198"/>
                  <a:ext cx="1129991" cy="409689"/>
                </a:xfrm>
                <a:prstGeom prst="rect">
                  <a:avLst/>
                </a:prstGeom>
                <a:blipFill>
                  <a:blip r:embed="rId7"/>
                  <a:stretch>
                    <a:fillRect/>
                  </a:stretch>
                </a:blipFill>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5">
                  <a:extLst>
                    <a:ext uri="{FF2B5EF4-FFF2-40B4-BE49-F238E27FC236}">
                      <a16:creationId xmlns:a16="http://schemas.microsoft.com/office/drawing/2014/main" id="{805671CF-3C46-43C1-A811-1A1C57D55149}"/>
                    </a:ext>
                  </a:extLst>
                </p:cNvPr>
                <p:cNvSpPr txBox="1"/>
                <p:nvPr/>
              </p:nvSpPr>
              <p:spPr bwMode="auto">
                <a:xfrm>
                  <a:off x="7053971" y="2280380"/>
                  <a:ext cx="1129990" cy="443561"/>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i="1" smtClean="0">
                                <a:solidFill>
                                  <a:srgbClr val="000000"/>
                                </a:solidFill>
                                <a:latin typeface="Cambria Math" panose="02040503050406030204" pitchFamily="18" charset="0"/>
                                <a:ea typeface="Cambria Math" panose="02040503050406030204" pitchFamily="18" charset="0"/>
                              </a:rPr>
                              <m:t>𝛼</m:t>
                            </m:r>
                          </m:sub>
                        </m:sSub>
                        <m:r>
                          <a:rPr lang="en-US" b="0" i="1" smtClean="0">
                            <a:solidFill>
                              <a:srgbClr val="000000"/>
                            </a:solidFill>
                            <a:latin typeface="Cambria Math" panose="02040503050406030204" pitchFamily="18" charset="0"/>
                          </a:rPr>
                          <m:t>=0.8</m:t>
                        </m:r>
                      </m:oMath>
                    </m:oMathPara>
                  </a14:m>
                  <a:endParaRPr lang="en-US" dirty="0"/>
                </a:p>
              </p:txBody>
            </p:sp>
          </mc:Choice>
          <mc:Fallback xmlns="">
            <p:sp>
              <p:nvSpPr>
                <p:cNvPr id="32" name="Object 5">
                  <a:extLst>
                    <a:ext uri="{FF2B5EF4-FFF2-40B4-BE49-F238E27FC236}">
                      <a16:creationId xmlns:a16="http://schemas.microsoft.com/office/drawing/2014/main" id="{805671CF-3C46-43C1-A811-1A1C57D55149}"/>
                    </a:ext>
                  </a:extLst>
                </p:cNvPr>
                <p:cNvSpPr txBox="1">
                  <a:spLocks noRot="1" noChangeAspect="1" noMove="1" noResize="1" noEditPoints="1" noAdjustHandles="1" noChangeArrowheads="1" noChangeShapeType="1" noTextEdit="1"/>
                </p:cNvSpPr>
                <p:nvPr/>
              </p:nvSpPr>
              <p:spPr bwMode="auto">
                <a:xfrm>
                  <a:off x="7053971" y="2280380"/>
                  <a:ext cx="1129990" cy="443561"/>
                </a:xfrm>
                <a:prstGeom prst="rect">
                  <a:avLst/>
                </a:prstGeom>
                <a:blipFill>
                  <a:blip r:embed="rId8"/>
                  <a:stretch>
                    <a:fillRect/>
                  </a:stretch>
                </a:blipFill>
                <a:extLst/>
              </p:spPr>
              <p:txBody>
                <a:bodyPr/>
                <a:lstStyle/>
                <a:p>
                  <a:r>
                    <a:rPr lang="en-US">
                      <a:noFill/>
                    </a:rPr>
                    <a:t> </a:t>
                  </a:r>
                </a:p>
              </p:txBody>
            </p:sp>
          </mc:Fallback>
        </mc:AlternateContent>
      </p:grpSp>
    </p:spTree>
    <p:extLst>
      <p:ext uri="{BB962C8B-B14F-4D97-AF65-F5344CB8AC3E}">
        <p14:creationId xmlns:p14="http://schemas.microsoft.com/office/powerpoint/2010/main" val="38305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621184"/>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物体各个面具有同样的亮度</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只能为景物表面产生一个平淡的明暗效果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观察者很难辨别景物各个面的层次</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不真实，不实用</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绘制三维场景时很少仅考虑环境光的作用</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通常至少要用一个点光源来照射物体</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308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环境光模型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682192"/>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在调试阶段可节省不必要的明暗度计算</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如调试变换、投影、求交、消隐程序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602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漫反射模型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4359848"/>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漫反射光（</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Diffuse Reflection</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可看成光穿过物体表面层被部分吸收后重新发射出来的光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理想漫反射体</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粗糙、无光泽表面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如纸张、石灰粉刷的白墙等自然界中的绝大多数景物</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5">
            <a:extLst>
              <a:ext uri="{FF2B5EF4-FFF2-40B4-BE49-F238E27FC236}">
                <a16:creationId xmlns:a16="http://schemas.microsoft.com/office/drawing/2014/main" id="{532A73EB-29B2-4F33-8DC5-B8CDC66D3F0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4910" y="2918990"/>
            <a:ext cx="17145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a:extLst>
              <a:ext uri="{FF2B5EF4-FFF2-40B4-BE49-F238E27FC236}">
                <a16:creationId xmlns:a16="http://schemas.microsoft.com/office/drawing/2014/main" id="{42736E7E-984F-416A-9751-26F826492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70" y="4413704"/>
            <a:ext cx="17049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4" presetClass="entr" presetSubtype="32"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box(out)">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漫反射模型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760097"/>
          </a:xfrm>
          <a:prstGeom prst="rect">
            <a:avLst/>
          </a:prstGeom>
          <a:noFill/>
        </p:spPr>
        <p:txBody>
          <a:bodyPr wrap="square" rtlCol="0">
            <a:spAutoFit/>
          </a:bodyPr>
          <a:lstStyle/>
          <a:p>
            <a:pPr marL="0" lvl="2" algn="just">
              <a:lnSpc>
                <a:spcPct val="150000"/>
              </a:lnSpc>
              <a:buSzPct val="85000"/>
              <a:defRPr/>
            </a:pP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Lambert</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余弦定律</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在点光源照射下的光的反射规律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漫反射光强同入射光与物体表面法向之间夹角的余弦成正比</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49" descr="2p61">
            <a:extLst>
              <a:ext uri="{FF2B5EF4-FFF2-40B4-BE49-F238E27FC236}">
                <a16:creationId xmlns:a16="http://schemas.microsoft.com/office/drawing/2014/main" id="{D1AAFB4B-5C88-4605-A2D9-A36C812F9D2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146916" y="3341559"/>
            <a:ext cx="3422650" cy="1647825"/>
          </a:xfrm>
          <a:prstGeom prst="rect">
            <a:avLst/>
          </a:prstGeom>
        </p:spPr>
      </p:pic>
      <p:graphicFrame>
        <p:nvGraphicFramePr>
          <p:cNvPr id="17" name="Object 4">
            <a:extLst>
              <a:ext uri="{FF2B5EF4-FFF2-40B4-BE49-F238E27FC236}">
                <a16:creationId xmlns:a16="http://schemas.microsoft.com/office/drawing/2014/main" id="{B37C35AF-3A27-47B0-A093-7FC235C74C6B}"/>
              </a:ext>
            </a:extLst>
          </p:cNvPr>
          <p:cNvGraphicFramePr>
            <a:graphicFrameLocks noChangeAspect="1"/>
          </p:cNvGraphicFramePr>
          <p:nvPr>
            <p:extLst>
              <p:ext uri="{D42A27DB-BD31-4B8C-83A1-F6EECF244321}">
                <p14:modId xmlns:p14="http://schemas.microsoft.com/office/powerpoint/2010/main" val="120379332"/>
              </p:ext>
            </p:extLst>
          </p:nvPr>
        </p:nvGraphicFramePr>
        <p:xfrm>
          <a:off x="1775550" y="3291748"/>
          <a:ext cx="1881187" cy="450850"/>
        </p:xfrm>
        <a:graphic>
          <a:graphicData uri="http://schemas.openxmlformats.org/presentationml/2006/ole">
            <mc:AlternateContent xmlns:mc="http://schemas.openxmlformats.org/markup-compatibility/2006">
              <mc:Choice xmlns:v="urn:schemas-microsoft-com:vml" Requires="v">
                <p:oleObj spid="_x0000_s3074" name="公式" r:id="rId6" imgW="774360" imgH="203040" progId="Equation.3">
                  <p:embed/>
                </p:oleObj>
              </mc:Choice>
              <mc:Fallback>
                <p:oleObj name="公式" r:id="rId6" imgW="774360" imgH="203040" progId="Equation.3">
                  <p:embed/>
                  <p:pic>
                    <p:nvPicPr>
                      <p:cNvPr id="17" name="Object 4">
                        <a:extLst>
                          <a:ext uri="{FF2B5EF4-FFF2-40B4-BE49-F238E27FC236}">
                            <a16:creationId xmlns:a16="http://schemas.microsoft.com/office/drawing/2014/main" id="{B37C35AF-3A27-47B0-A093-7FC235C74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5550" y="3291748"/>
                        <a:ext cx="1881187" cy="4508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1" name="AutoShape 45">
            <a:extLst>
              <a:ext uri="{FF2B5EF4-FFF2-40B4-BE49-F238E27FC236}">
                <a16:creationId xmlns:a16="http://schemas.microsoft.com/office/drawing/2014/main" id="{9A13A1D0-7A18-4464-BB5A-068ED17FB14E}"/>
              </a:ext>
            </a:extLst>
          </p:cNvPr>
          <p:cNvSpPr>
            <a:spLocks/>
          </p:cNvSpPr>
          <p:nvPr/>
        </p:nvSpPr>
        <p:spPr bwMode="auto">
          <a:xfrm>
            <a:off x="4371112" y="4755442"/>
            <a:ext cx="3311525" cy="420687"/>
          </a:xfrm>
          <a:prstGeom prst="borderCallout2">
            <a:avLst>
              <a:gd name="adj1" fmla="val 27171"/>
              <a:gd name="adj2" fmla="val -986"/>
              <a:gd name="adj3" fmla="val 23722"/>
              <a:gd name="adj4" fmla="val -27060"/>
              <a:gd name="adj5" fmla="val -269165"/>
              <a:gd name="adj6" fmla="val -45356"/>
            </a:avLst>
          </a:prstGeom>
          <a:solidFill>
            <a:srgbClr val="FFCC99"/>
          </a:solidFill>
          <a:ln w="9525">
            <a:solidFill>
              <a:schemeClr val="tx1"/>
            </a:solidFill>
            <a:miter lim="800000"/>
            <a:headEnd/>
            <a:tailEnd/>
          </a:ln>
        </p:spPr>
        <p:txBody>
          <a:bodyPr/>
          <a:lstStyle/>
          <a:p>
            <a:pPr algn="ctr">
              <a:defRPr/>
            </a:pPr>
            <a:r>
              <a:rPr lang="zh-CN" altLang="en-US" dirty="0">
                <a:ln>
                  <a:solidFill>
                    <a:sysClr val="windowText" lastClr="000000"/>
                  </a:solidFill>
                </a:ln>
                <a:latin typeface="Verdana" pitchFamily="34" charset="0"/>
              </a:rPr>
              <a:t>点光源所发出的入射光的光强</a:t>
            </a:r>
          </a:p>
        </p:txBody>
      </p:sp>
      <p:sp>
        <p:nvSpPr>
          <p:cNvPr id="22" name="AutoShape 46">
            <a:extLst>
              <a:ext uri="{FF2B5EF4-FFF2-40B4-BE49-F238E27FC236}">
                <a16:creationId xmlns:a16="http://schemas.microsoft.com/office/drawing/2014/main" id="{2E329865-F0E2-489E-A134-C898B12E7FAA}"/>
              </a:ext>
            </a:extLst>
          </p:cNvPr>
          <p:cNvSpPr>
            <a:spLocks/>
          </p:cNvSpPr>
          <p:nvPr/>
        </p:nvSpPr>
        <p:spPr bwMode="auto">
          <a:xfrm>
            <a:off x="4513987" y="4183942"/>
            <a:ext cx="3744913" cy="360362"/>
          </a:xfrm>
          <a:prstGeom prst="borderCallout2">
            <a:avLst>
              <a:gd name="adj1" fmla="val 31718"/>
              <a:gd name="adj2" fmla="val -875"/>
              <a:gd name="adj3" fmla="val 27690"/>
              <a:gd name="adj4" fmla="val -18977"/>
              <a:gd name="adj5" fmla="val -168282"/>
              <a:gd name="adj6" fmla="val -25528"/>
            </a:avLst>
          </a:prstGeom>
          <a:solidFill>
            <a:srgbClr val="FFCC99"/>
          </a:solidFill>
          <a:ln w="9525">
            <a:solidFill>
              <a:schemeClr val="tx1"/>
            </a:solidFill>
            <a:miter lim="800000"/>
            <a:headEnd/>
            <a:tailEnd/>
          </a:ln>
        </p:spPr>
        <p:txBody>
          <a:bodyPr/>
          <a:lstStyle/>
          <a:p>
            <a:pPr algn="ctr">
              <a:defRPr/>
            </a:pPr>
            <a:r>
              <a:rPr lang="zh-CN" altLang="en-US" dirty="0">
                <a:ln>
                  <a:solidFill>
                    <a:sysClr val="windowText" lastClr="000000"/>
                  </a:solidFill>
                </a:ln>
                <a:latin typeface="Verdana" pitchFamily="34" charset="0"/>
              </a:rPr>
              <a:t>入射光与物体表面法向之间的夹角</a:t>
            </a:r>
          </a:p>
        </p:txBody>
      </p:sp>
      <p:sp>
        <p:nvSpPr>
          <p:cNvPr id="23" name="AutoShape 47">
            <a:extLst>
              <a:ext uri="{FF2B5EF4-FFF2-40B4-BE49-F238E27FC236}">
                <a16:creationId xmlns:a16="http://schemas.microsoft.com/office/drawing/2014/main" id="{7B64A641-144C-4ED8-885A-46FC89878083}"/>
              </a:ext>
            </a:extLst>
          </p:cNvPr>
          <p:cNvSpPr>
            <a:spLocks/>
          </p:cNvSpPr>
          <p:nvPr/>
        </p:nvSpPr>
        <p:spPr bwMode="auto">
          <a:xfrm>
            <a:off x="4085362" y="5255504"/>
            <a:ext cx="5472113" cy="322263"/>
          </a:xfrm>
          <a:prstGeom prst="borderCallout2">
            <a:avLst>
              <a:gd name="adj1" fmla="val 35468"/>
              <a:gd name="adj2" fmla="val -597"/>
              <a:gd name="adj3" fmla="val 35468"/>
              <a:gd name="adj4" fmla="val -16333"/>
              <a:gd name="adj5" fmla="val -495358"/>
              <a:gd name="adj6" fmla="val -30814"/>
            </a:avLst>
          </a:prstGeom>
          <a:solidFill>
            <a:srgbClr val="FFCC99"/>
          </a:solidFill>
          <a:ln w="9525">
            <a:solidFill>
              <a:schemeClr val="tx1"/>
            </a:solidFill>
            <a:miter lim="800000"/>
            <a:headEnd/>
            <a:tailEnd/>
          </a:ln>
        </p:spPr>
        <p:txBody>
          <a:bodyPr/>
          <a:lstStyle/>
          <a:p>
            <a:pPr algn="ctr">
              <a:defRPr/>
            </a:pPr>
            <a:r>
              <a:rPr lang="zh-CN" altLang="en-US" dirty="0">
                <a:ln>
                  <a:solidFill>
                    <a:sysClr val="windowText" lastClr="000000"/>
                  </a:solidFill>
                </a:ln>
                <a:latin typeface="Verdana" pitchFamily="34" charset="0"/>
              </a:rPr>
              <a:t>漫反射系数或漫反射率，取决于物体表面材质的属性</a:t>
            </a:r>
          </a:p>
          <a:p>
            <a:pPr algn="ctr">
              <a:defRPr/>
            </a:pPr>
            <a:endParaRPr lang="en-US" altLang="zh-CN" dirty="0">
              <a:ln>
                <a:solidFill>
                  <a:sysClr val="windowText" lastClr="000000"/>
                </a:solidFill>
              </a:ln>
              <a:latin typeface="Verdana" pitchFamily="34" charset="0"/>
            </a:endParaRPr>
          </a:p>
        </p:txBody>
      </p:sp>
      <p:graphicFrame>
        <p:nvGraphicFramePr>
          <p:cNvPr id="24" name="Object 41">
            <a:extLst>
              <a:ext uri="{FF2B5EF4-FFF2-40B4-BE49-F238E27FC236}">
                <a16:creationId xmlns:a16="http://schemas.microsoft.com/office/drawing/2014/main" id="{54EFFEE2-0854-4DB0-9D17-953E0B82DEBA}"/>
              </a:ext>
            </a:extLst>
          </p:cNvPr>
          <p:cNvGraphicFramePr>
            <a:graphicFrameLocks noChangeAspect="1"/>
          </p:cNvGraphicFramePr>
          <p:nvPr>
            <p:extLst>
              <p:ext uri="{D42A27DB-BD31-4B8C-83A1-F6EECF244321}">
                <p14:modId xmlns:p14="http://schemas.microsoft.com/office/powerpoint/2010/main" val="3458149851"/>
              </p:ext>
            </p:extLst>
          </p:nvPr>
        </p:nvGraphicFramePr>
        <p:xfrm>
          <a:off x="1780311" y="5880082"/>
          <a:ext cx="1871663" cy="431800"/>
        </p:xfrm>
        <a:graphic>
          <a:graphicData uri="http://schemas.openxmlformats.org/presentationml/2006/ole">
            <mc:AlternateContent xmlns:mc="http://schemas.openxmlformats.org/markup-compatibility/2006">
              <mc:Choice xmlns:v="urn:schemas-microsoft-com:vml" Requires="v">
                <p:oleObj spid="_x0000_s3075" name="公式" r:id="rId8" imgW="914400" imgH="203200" progId="Equation.3">
                  <p:embed/>
                </p:oleObj>
              </mc:Choice>
              <mc:Fallback>
                <p:oleObj name="公式" r:id="rId8" imgW="914400" imgH="203200" progId="Equation.3">
                  <p:embed/>
                  <p:pic>
                    <p:nvPicPr>
                      <p:cNvPr id="24" name="Object 41">
                        <a:extLst>
                          <a:ext uri="{FF2B5EF4-FFF2-40B4-BE49-F238E27FC236}">
                            <a16:creationId xmlns:a16="http://schemas.microsoft.com/office/drawing/2014/main" id="{54EFFEE2-0854-4DB0-9D17-953E0B82DE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0311" y="5880082"/>
                        <a:ext cx="1871663" cy="4318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19091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ou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426751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场景坐标系</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场景的</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局部坐标系</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：完成物体的造型</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场景的</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世界坐标系（整体坐标系）</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：放入待绘制的场景，定义物体之间的相互位置</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如果物体被设置了动画，动画系统将提供一个随时间变化的变换矩阵，逐帧把物体变换到世界坐标系中</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35">
            <a:extLst>
              <a:ext uri="{FF2B5EF4-FFF2-40B4-BE49-F238E27FC236}">
                <a16:creationId xmlns:a16="http://schemas.microsoft.com/office/drawing/2014/main" id="{FC37FFE0-4023-4EAD-8607-881D3060D266}"/>
              </a:ext>
            </a:extLst>
          </p:cNvPr>
          <p:cNvGrpSpPr>
            <a:grpSpLocks/>
          </p:cNvGrpSpPr>
          <p:nvPr/>
        </p:nvGrpSpPr>
        <p:grpSpPr bwMode="auto">
          <a:xfrm>
            <a:off x="3640743" y="2537999"/>
            <a:ext cx="4032250" cy="1690687"/>
            <a:chOff x="1111" y="2659"/>
            <a:chExt cx="2540" cy="1065"/>
          </a:xfrm>
        </p:grpSpPr>
        <p:sp>
          <p:nvSpPr>
            <p:cNvPr id="17" name="AutoShape 5">
              <a:extLst>
                <a:ext uri="{FF2B5EF4-FFF2-40B4-BE49-F238E27FC236}">
                  <a16:creationId xmlns:a16="http://schemas.microsoft.com/office/drawing/2014/main" id="{08DC31CC-DE1E-4361-9847-8548606B97A4}"/>
                </a:ext>
              </a:extLst>
            </p:cNvPr>
            <p:cNvSpPr>
              <a:spLocks noChangeAspect="1" noChangeArrowheads="1"/>
            </p:cNvSpPr>
            <p:nvPr/>
          </p:nvSpPr>
          <p:spPr bwMode="auto">
            <a:xfrm>
              <a:off x="1111" y="2704"/>
              <a:ext cx="2540" cy="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1" name="Group 7">
              <a:extLst>
                <a:ext uri="{FF2B5EF4-FFF2-40B4-BE49-F238E27FC236}">
                  <a16:creationId xmlns:a16="http://schemas.microsoft.com/office/drawing/2014/main" id="{BDD1CBCE-19D1-41C4-BDE3-C5336354ED9E}"/>
                </a:ext>
              </a:extLst>
            </p:cNvPr>
            <p:cNvGrpSpPr>
              <a:grpSpLocks/>
            </p:cNvGrpSpPr>
            <p:nvPr/>
          </p:nvGrpSpPr>
          <p:grpSpPr bwMode="auto">
            <a:xfrm>
              <a:off x="1218" y="2659"/>
              <a:ext cx="1070" cy="1065"/>
              <a:chOff x="2520" y="1950"/>
              <a:chExt cx="2676" cy="2664"/>
            </a:xfrm>
          </p:grpSpPr>
          <p:sp>
            <p:nvSpPr>
              <p:cNvPr id="34" name="Rectangle 8">
                <a:extLst>
                  <a:ext uri="{FF2B5EF4-FFF2-40B4-BE49-F238E27FC236}">
                    <a16:creationId xmlns:a16="http://schemas.microsoft.com/office/drawing/2014/main" id="{2C87B2E3-2BA9-4CC9-A8D6-547A213407A4}"/>
                  </a:ext>
                </a:extLst>
              </p:cNvPr>
              <p:cNvSpPr>
                <a:spLocks noChangeArrowheads="1"/>
              </p:cNvSpPr>
              <p:nvPr/>
            </p:nvSpPr>
            <p:spPr bwMode="auto">
              <a:xfrm>
                <a:off x="2880" y="3078"/>
                <a:ext cx="1134" cy="1134"/>
              </a:xfrm>
              <a:prstGeom prst="rect">
                <a:avLst/>
              </a:prstGeom>
              <a:solidFill>
                <a:schemeClr val="bg1"/>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9">
                <a:extLst>
                  <a:ext uri="{FF2B5EF4-FFF2-40B4-BE49-F238E27FC236}">
                    <a16:creationId xmlns:a16="http://schemas.microsoft.com/office/drawing/2014/main" id="{F3B535DF-EC2B-488B-8E2C-7DD0F3DD04AF}"/>
                  </a:ext>
                </a:extLst>
              </p:cNvPr>
              <p:cNvSpPr>
                <a:spLocks noChangeShapeType="1"/>
              </p:cNvSpPr>
              <p:nvPr/>
            </p:nvSpPr>
            <p:spPr bwMode="auto">
              <a:xfrm>
                <a:off x="3600" y="2142"/>
                <a:ext cx="1" cy="1344"/>
              </a:xfrm>
              <a:prstGeom prst="line">
                <a:avLst/>
              </a:prstGeom>
              <a:noFill/>
              <a:ln w="9525">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B1DD14C1-AE39-4031-9B0A-20CDD14E9376}"/>
                  </a:ext>
                </a:extLst>
              </p:cNvPr>
              <p:cNvSpPr>
                <a:spLocks noChangeShapeType="1"/>
              </p:cNvSpPr>
              <p:nvPr/>
            </p:nvSpPr>
            <p:spPr bwMode="auto">
              <a:xfrm>
                <a:off x="3252" y="2748"/>
                <a:ext cx="113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62E051A9-C6BB-4856-88E6-9A2DB1E8380C}"/>
                  </a:ext>
                </a:extLst>
              </p:cNvPr>
              <p:cNvSpPr>
                <a:spLocks noChangeShapeType="1"/>
              </p:cNvSpPr>
              <p:nvPr/>
            </p:nvSpPr>
            <p:spPr bwMode="auto">
              <a:xfrm>
                <a:off x="3252" y="3876"/>
                <a:ext cx="113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2">
                <a:extLst>
                  <a:ext uri="{FF2B5EF4-FFF2-40B4-BE49-F238E27FC236}">
                    <a16:creationId xmlns:a16="http://schemas.microsoft.com/office/drawing/2014/main" id="{827A1CE0-DE95-495D-B0C7-ABA659C770D8}"/>
                  </a:ext>
                </a:extLst>
              </p:cNvPr>
              <p:cNvSpPr>
                <a:spLocks noChangeShapeType="1"/>
              </p:cNvSpPr>
              <p:nvPr/>
            </p:nvSpPr>
            <p:spPr bwMode="auto">
              <a:xfrm>
                <a:off x="4380" y="2748"/>
                <a:ext cx="1" cy="1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3">
                <a:extLst>
                  <a:ext uri="{FF2B5EF4-FFF2-40B4-BE49-F238E27FC236}">
                    <a16:creationId xmlns:a16="http://schemas.microsoft.com/office/drawing/2014/main" id="{23B19FC1-5C8B-411F-AF8A-41577F948CC8}"/>
                  </a:ext>
                </a:extLst>
              </p:cNvPr>
              <p:cNvSpPr>
                <a:spLocks noChangeShapeType="1"/>
              </p:cNvSpPr>
              <p:nvPr/>
            </p:nvSpPr>
            <p:spPr bwMode="auto">
              <a:xfrm>
                <a:off x="3251" y="2748"/>
                <a:ext cx="1" cy="1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4">
                <a:extLst>
                  <a:ext uri="{FF2B5EF4-FFF2-40B4-BE49-F238E27FC236}">
                    <a16:creationId xmlns:a16="http://schemas.microsoft.com/office/drawing/2014/main" id="{167FD36A-83E9-4685-85DC-E1B28AADFEF0}"/>
                  </a:ext>
                </a:extLst>
              </p:cNvPr>
              <p:cNvSpPr>
                <a:spLocks noChangeShapeType="1"/>
              </p:cNvSpPr>
              <p:nvPr/>
            </p:nvSpPr>
            <p:spPr bwMode="auto">
              <a:xfrm flipH="1">
                <a:off x="4020" y="388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5">
                <a:extLst>
                  <a:ext uri="{FF2B5EF4-FFF2-40B4-BE49-F238E27FC236}">
                    <a16:creationId xmlns:a16="http://schemas.microsoft.com/office/drawing/2014/main" id="{6E15E945-DB30-4FFC-8E25-9D7FB1F56E0C}"/>
                  </a:ext>
                </a:extLst>
              </p:cNvPr>
              <p:cNvSpPr>
                <a:spLocks noChangeShapeType="1"/>
              </p:cNvSpPr>
              <p:nvPr/>
            </p:nvSpPr>
            <p:spPr bwMode="auto">
              <a:xfrm flipH="1">
                <a:off x="2892" y="388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6">
                <a:extLst>
                  <a:ext uri="{FF2B5EF4-FFF2-40B4-BE49-F238E27FC236}">
                    <a16:creationId xmlns:a16="http://schemas.microsoft.com/office/drawing/2014/main" id="{D9EB27F6-571E-4E41-BA24-D2A83C92F4E7}"/>
                  </a:ext>
                </a:extLst>
              </p:cNvPr>
              <p:cNvSpPr>
                <a:spLocks noChangeShapeType="1"/>
              </p:cNvSpPr>
              <p:nvPr/>
            </p:nvSpPr>
            <p:spPr bwMode="auto">
              <a:xfrm flipH="1">
                <a:off x="4008" y="276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7">
                <a:extLst>
                  <a:ext uri="{FF2B5EF4-FFF2-40B4-BE49-F238E27FC236}">
                    <a16:creationId xmlns:a16="http://schemas.microsoft.com/office/drawing/2014/main" id="{8BDD7A14-B5B3-43D4-87B0-95FD731025C9}"/>
                  </a:ext>
                </a:extLst>
              </p:cNvPr>
              <p:cNvSpPr>
                <a:spLocks noChangeShapeType="1"/>
              </p:cNvSpPr>
              <p:nvPr/>
            </p:nvSpPr>
            <p:spPr bwMode="auto">
              <a:xfrm flipH="1">
                <a:off x="2892" y="276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8">
                <a:extLst>
                  <a:ext uri="{FF2B5EF4-FFF2-40B4-BE49-F238E27FC236}">
                    <a16:creationId xmlns:a16="http://schemas.microsoft.com/office/drawing/2014/main" id="{EE56A614-AAE4-496C-9CE2-F0E0F4E0FE2D}"/>
                  </a:ext>
                </a:extLst>
              </p:cNvPr>
              <p:cNvSpPr>
                <a:spLocks noChangeShapeType="1"/>
              </p:cNvSpPr>
              <p:nvPr/>
            </p:nvSpPr>
            <p:spPr bwMode="auto">
              <a:xfrm>
                <a:off x="3600" y="3474"/>
                <a:ext cx="1344" cy="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45" name="Line 19">
                <a:extLst>
                  <a:ext uri="{FF2B5EF4-FFF2-40B4-BE49-F238E27FC236}">
                    <a16:creationId xmlns:a16="http://schemas.microsoft.com/office/drawing/2014/main" id="{FC9F1E48-90FB-4055-B0D2-ABFBD0E1AA7F}"/>
                  </a:ext>
                </a:extLst>
              </p:cNvPr>
              <p:cNvSpPr>
                <a:spLocks noChangeShapeType="1"/>
              </p:cNvSpPr>
              <p:nvPr/>
            </p:nvSpPr>
            <p:spPr bwMode="auto">
              <a:xfrm flipH="1">
                <a:off x="2532" y="3481"/>
                <a:ext cx="1060" cy="924"/>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46" name="Text Box 20">
                <a:extLst>
                  <a:ext uri="{FF2B5EF4-FFF2-40B4-BE49-F238E27FC236}">
                    <a16:creationId xmlns:a16="http://schemas.microsoft.com/office/drawing/2014/main" id="{6CD09889-1D5E-4077-9A5D-570CCDC66B9A}"/>
                  </a:ext>
                </a:extLst>
              </p:cNvPr>
              <p:cNvSpPr txBox="1">
                <a:spLocks noChangeArrowheads="1"/>
              </p:cNvSpPr>
              <p:nvPr/>
            </p:nvSpPr>
            <p:spPr bwMode="auto">
              <a:xfrm>
                <a:off x="2520" y="414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x</a:t>
                </a:r>
                <a:endParaRPr lang="en-US" altLang="zh-CN"/>
              </a:p>
            </p:txBody>
          </p:sp>
          <p:sp>
            <p:nvSpPr>
              <p:cNvPr id="47" name="Text Box 21">
                <a:extLst>
                  <a:ext uri="{FF2B5EF4-FFF2-40B4-BE49-F238E27FC236}">
                    <a16:creationId xmlns:a16="http://schemas.microsoft.com/office/drawing/2014/main" id="{DB94F6B0-271C-42F9-AE55-75EC43EF3515}"/>
                  </a:ext>
                </a:extLst>
              </p:cNvPr>
              <p:cNvSpPr txBox="1">
                <a:spLocks noChangeArrowheads="1"/>
              </p:cNvSpPr>
              <p:nvPr/>
            </p:nvSpPr>
            <p:spPr bwMode="auto">
              <a:xfrm>
                <a:off x="3564" y="195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z</a:t>
                </a:r>
                <a:endParaRPr lang="en-US" altLang="zh-CN"/>
              </a:p>
            </p:txBody>
          </p:sp>
          <p:sp>
            <p:nvSpPr>
              <p:cNvPr id="48" name="Text Box 22">
                <a:extLst>
                  <a:ext uri="{FF2B5EF4-FFF2-40B4-BE49-F238E27FC236}">
                    <a16:creationId xmlns:a16="http://schemas.microsoft.com/office/drawing/2014/main" id="{F0A06037-2783-4F2C-A8DD-069AAB898767}"/>
                  </a:ext>
                </a:extLst>
              </p:cNvPr>
              <p:cNvSpPr txBox="1">
                <a:spLocks noChangeArrowheads="1"/>
              </p:cNvSpPr>
              <p:nvPr/>
            </p:nvSpPr>
            <p:spPr bwMode="auto">
              <a:xfrm>
                <a:off x="4656" y="307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y</a:t>
                </a:r>
                <a:endParaRPr lang="en-US" altLang="zh-CN"/>
              </a:p>
            </p:txBody>
          </p:sp>
        </p:grpSp>
        <p:grpSp>
          <p:nvGrpSpPr>
            <p:cNvPr id="22" name="Group 23">
              <a:extLst>
                <a:ext uri="{FF2B5EF4-FFF2-40B4-BE49-F238E27FC236}">
                  <a16:creationId xmlns:a16="http://schemas.microsoft.com/office/drawing/2014/main" id="{0D3AB3EF-30C4-4692-AC45-1296C3F23A9D}"/>
                </a:ext>
              </a:extLst>
            </p:cNvPr>
            <p:cNvGrpSpPr>
              <a:grpSpLocks/>
            </p:cNvGrpSpPr>
            <p:nvPr/>
          </p:nvGrpSpPr>
          <p:grpSpPr bwMode="auto">
            <a:xfrm>
              <a:off x="2798" y="2760"/>
              <a:ext cx="810" cy="897"/>
              <a:chOff x="6469" y="1962"/>
              <a:chExt cx="2027" cy="2244"/>
            </a:xfrm>
          </p:grpSpPr>
          <p:sp>
            <p:nvSpPr>
              <p:cNvPr id="23" name="Line 24">
                <a:extLst>
                  <a:ext uri="{FF2B5EF4-FFF2-40B4-BE49-F238E27FC236}">
                    <a16:creationId xmlns:a16="http://schemas.microsoft.com/office/drawing/2014/main" id="{3498435E-A388-4915-BF33-479AE1D50ECD}"/>
                  </a:ext>
                </a:extLst>
              </p:cNvPr>
              <p:cNvSpPr>
                <a:spLocks noChangeShapeType="1"/>
              </p:cNvSpPr>
              <p:nvPr/>
            </p:nvSpPr>
            <p:spPr bwMode="auto">
              <a:xfrm>
                <a:off x="7116" y="2142"/>
                <a:ext cx="1" cy="1344"/>
              </a:xfrm>
              <a:prstGeom prst="line">
                <a:avLst/>
              </a:prstGeom>
              <a:noFill/>
              <a:ln w="9525">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 name="Line 25">
                <a:extLst>
                  <a:ext uri="{FF2B5EF4-FFF2-40B4-BE49-F238E27FC236}">
                    <a16:creationId xmlns:a16="http://schemas.microsoft.com/office/drawing/2014/main" id="{6290DD8A-D987-4304-9F08-C3FDE0A316DD}"/>
                  </a:ext>
                </a:extLst>
              </p:cNvPr>
              <p:cNvSpPr>
                <a:spLocks noChangeShapeType="1"/>
              </p:cNvSpPr>
              <p:nvPr/>
            </p:nvSpPr>
            <p:spPr bwMode="auto">
              <a:xfrm>
                <a:off x="7116" y="3474"/>
                <a:ext cx="1089" cy="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5" name="Line 26">
                <a:extLst>
                  <a:ext uri="{FF2B5EF4-FFF2-40B4-BE49-F238E27FC236}">
                    <a16:creationId xmlns:a16="http://schemas.microsoft.com/office/drawing/2014/main" id="{91668AC2-866F-49F1-80A2-0E2735B955E8}"/>
                  </a:ext>
                </a:extLst>
              </p:cNvPr>
              <p:cNvSpPr>
                <a:spLocks noChangeShapeType="1"/>
              </p:cNvSpPr>
              <p:nvPr/>
            </p:nvSpPr>
            <p:spPr bwMode="auto">
              <a:xfrm flipH="1">
                <a:off x="6469" y="3481"/>
                <a:ext cx="635" cy="556"/>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26" name="Text Box 27">
                <a:extLst>
                  <a:ext uri="{FF2B5EF4-FFF2-40B4-BE49-F238E27FC236}">
                    <a16:creationId xmlns:a16="http://schemas.microsoft.com/office/drawing/2014/main" id="{489449B9-DA8E-47DD-8EB7-641E5C504F3A}"/>
                  </a:ext>
                </a:extLst>
              </p:cNvPr>
              <p:cNvSpPr txBox="1">
                <a:spLocks noChangeArrowheads="1"/>
              </p:cNvSpPr>
              <p:nvPr/>
            </p:nvSpPr>
            <p:spPr bwMode="auto">
              <a:xfrm>
                <a:off x="7056" y="196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z</a:t>
                </a:r>
                <a:endParaRPr lang="en-US" altLang="zh-CN"/>
              </a:p>
            </p:txBody>
          </p:sp>
          <p:sp>
            <p:nvSpPr>
              <p:cNvPr id="27" name="Text Box 28">
                <a:extLst>
                  <a:ext uri="{FF2B5EF4-FFF2-40B4-BE49-F238E27FC236}">
                    <a16:creationId xmlns:a16="http://schemas.microsoft.com/office/drawing/2014/main" id="{6D608602-ECD1-485A-9AB2-BA7D2D67A33D}"/>
                  </a:ext>
                </a:extLst>
              </p:cNvPr>
              <p:cNvSpPr txBox="1">
                <a:spLocks noChangeArrowheads="1"/>
              </p:cNvSpPr>
              <p:nvPr/>
            </p:nvSpPr>
            <p:spPr bwMode="auto">
              <a:xfrm>
                <a:off x="7956" y="307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y</a:t>
                </a:r>
                <a:endParaRPr lang="en-US" altLang="zh-CN"/>
              </a:p>
            </p:txBody>
          </p:sp>
          <p:sp>
            <p:nvSpPr>
              <p:cNvPr id="28" name="Text Box 29">
                <a:extLst>
                  <a:ext uri="{FF2B5EF4-FFF2-40B4-BE49-F238E27FC236}">
                    <a16:creationId xmlns:a16="http://schemas.microsoft.com/office/drawing/2014/main" id="{29B5D296-ED76-4AB0-A34D-BF669ED247F0}"/>
                  </a:ext>
                </a:extLst>
              </p:cNvPr>
              <p:cNvSpPr txBox="1">
                <a:spLocks noChangeArrowheads="1"/>
              </p:cNvSpPr>
              <p:nvPr/>
            </p:nvSpPr>
            <p:spPr bwMode="auto">
              <a:xfrm>
                <a:off x="6492" y="373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i="1">
                    <a:latin typeface="Times New Roman" panose="02020603050405020304" pitchFamily="18" charset="0"/>
                  </a:rPr>
                  <a:t>x</a:t>
                </a:r>
                <a:endParaRPr lang="en-US" altLang="zh-CN"/>
              </a:p>
            </p:txBody>
          </p:sp>
          <p:grpSp>
            <p:nvGrpSpPr>
              <p:cNvPr id="29" name="Group 30">
                <a:extLst>
                  <a:ext uri="{FF2B5EF4-FFF2-40B4-BE49-F238E27FC236}">
                    <a16:creationId xmlns:a16="http://schemas.microsoft.com/office/drawing/2014/main" id="{4BDE4206-68EB-470A-A28F-CB515FEDC07F}"/>
                  </a:ext>
                </a:extLst>
              </p:cNvPr>
              <p:cNvGrpSpPr>
                <a:grpSpLocks/>
              </p:cNvGrpSpPr>
              <p:nvPr/>
            </p:nvGrpSpPr>
            <p:grpSpPr bwMode="auto">
              <a:xfrm>
                <a:off x="6684" y="2550"/>
                <a:ext cx="900" cy="1092"/>
                <a:chOff x="6660" y="2766"/>
                <a:chExt cx="900" cy="1092"/>
              </a:xfrm>
            </p:grpSpPr>
            <p:sp>
              <p:nvSpPr>
                <p:cNvPr id="30" name="Oval 31">
                  <a:extLst>
                    <a:ext uri="{FF2B5EF4-FFF2-40B4-BE49-F238E27FC236}">
                      <a16:creationId xmlns:a16="http://schemas.microsoft.com/office/drawing/2014/main" id="{A8514B8F-2F0D-465E-99CE-ECE350081BC4}"/>
                    </a:ext>
                  </a:extLst>
                </p:cNvPr>
                <p:cNvSpPr>
                  <a:spLocks noChangeArrowheads="1"/>
                </p:cNvSpPr>
                <p:nvPr/>
              </p:nvSpPr>
              <p:spPr bwMode="auto">
                <a:xfrm>
                  <a:off x="6660" y="2766"/>
                  <a:ext cx="900" cy="31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32">
                  <a:extLst>
                    <a:ext uri="{FF2B5EF4-FFF2-40B4-BE49-F238E27FC236}">
                      <a16:creationId xmlns:a16="http://schemas.microsoft.com/office/drawing/2014/main" id="{693B535F-CC60-4F0D-8F0E-A23B7246317C}"/>
                    </a:ext>
                  </a:extLst>
                </p:cNvPr>
                <p:cNvSpPr>
                  <a:spLocks noChangeArrowheads="1"/>
                </p:cNvSpPr>
                <p:nvPr/>
              </p:nvSpPr>
              <p:spPr bwMode="auto">
                <a:xfrm>
                  <a:off x="6660" y="3546"/>
                  <a:ext cx="900" cy="31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33">
                  <a:extLst>
                    <a:ext uri="{FF2B5EF4-FFF2-40B4-BE49-F238E27FC236}">
                      <a16:creationId xmlns:a16="http://schemas.microsoft.com/office/drawing/2014/main" id="{29BB6A73-151D-4592-9CDF-ED029F4BEED2}"/>
                    </a:ext>
                  </a:extLst>
                </p:cNvPr>
                <p:cNvSpPr>
                  <a:spLocks noChangeShapeType="1"/>
                </p:cNvSpPr>
                <p:nvPr/>
              </p:nvSpPr>
              <p:spPr bwMode="auto">
                <a:xfrm>
                  <a:off x="7560" y="2922"/>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4">
                  <a:extLst>
                    <a:ext uri="{FF2B5EF4-FFF2-40B4-BE49-F238E27FC236}">
                      <a16:creationId xmlns:a16="http://schemas.microsoft.com/office/drawing/2014/main" id="{0995147A-7AEA-4099-880E-9597BA917CA9}"/>
                    </a:ext>
                  </a:extLst>
                </p:cNvPr>
                <p:cNvSpPr>
                  <a:spLocks noChangeShapeType="1"/>
                </p:cNvSpPr>
                <p:nvPr/>
              </p:nvSpPr>
              <p:spPr bwMode="auto">
                <a:xfrm>
                  <a:off x="6660" y="2922"/>
                  <a:ext cx="1"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extLst>
      <p:ext uri="{BB962C8B-B14F-4D97-AF65-F5344CB8AC3E}">
        <p14:creationId xmlns:p14="http://schemas.microsoft.com/office/powerpoint/2010/main" val="311230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漫反射模型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4175182"/>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特点</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对光线沿各个方向做同等光强的散射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各点反射光的强度只与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有关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a:latin typeface="楷体" panose="02010609060101010101" pitchFamily="49" charset="-122"/>
                <a:ea typeface="楷体" panose="02010609060101010101" pitchFamily="49" charset="-122"/>
                <a:cs typeface="Times New Roman" panose="02020603050405020304" pitchFamily="18" charset="0"/>
              </a:rPr>
              <a:t>点光源</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强度、入射角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物体表面的反射系数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物体各表面的朝向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而与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无关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观察者的观察方向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7">
            <a:extLst>
              <a:ext uri="{FF2B5EF4-FFF2-40B4-BE49-F238E27FC236}">
                <a16:creationId xmlns:a16="http://schemas.microsoft.com/office/drawing/2014/main" id="{C305B0F3-4EE3-4978-9CA0-8E61001F1C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3052" y="2218191"/>
            <a:ext cx="342106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41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漫反射模型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将环境光与漫反射结合起来</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Object 4">
                <a:extLst>
                  <a:ext uri="{FF2B5EF4-FFF2-40B4-BE49-F238E27FC236}">
                    <a16:creationId xmlns:a16="http://schemas.microsoft.com/office/drawing/2014/main" id="{FD8F8061-764E-454A-8804-F324FB872A44}"/>
                  </a:ext>
                </a:extLst>
              </p:cNvPr>
              <p:cNvSpPr txBox="1"/>
              <p:nvPr/>
            </p:nvSpPr>
            <p:spPr bwMode="auto">
              <a:xfrm>
                <a:off x="1501775" y="2205038"/>
                <a:ext cx="5035550" cy="5651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𝐼</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i="1" smtClean="0">
                              <a:solidFill>
                                <a:srgbClr val="000000"/>
                              </a:solidFill>
                              <a:latin typeface="Cambria Math" panose="02040503050406030204" pitchFamily="18" charset="0"/>
                              <a:ea typeface="Cambria Math" panose="02040503050406030204" pitchFamily="18" charset="0"/>
                            </a:rPr>
                            <m:t>𝛼</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smtClean="0">
                              <a:solidFill>
                                <a:srgbClr val="000000"/>
                              </a:solidFill>
                              <a:latin typeface="Cambria Math" panose="02040503050406030204" pitchFamily="18" charset="0"/>
                              <a:ea typeface="Cambria Math" panose="02040503050406030204" pitchFamily="18" charset="0"/>
                            </a:rPr>
                            <m:t>𝛼</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i="1">
                              <a:solidFill>
                                <a:srgbClr val="000000"/>
                              </a:solidFill>
                              <a:latin typeface="Cambria Math" panose="02040503050406030204" pitchFamily="18" charset="0"/>
                            </a:rPr>
                            <m:t>𝑑</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𝑙</m:t>
                          </m:r>
                        </m:sub>
                      </m:sSub>
                      <m:r>
                        <a:rPr lang="en-US"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oMath>
                  </m:oMathPara>
                </a14:m>
                <a:endParaRPr lang="en-US" dirty="0"/>
              </a:p>
            </p:txBody>
          </p:sp>
        </mc:Choice>
        <mc:Fallback xmlns="">
          <p:sp>
            <p:nvSpPr>
              <p:cNvPr id="13" name="Object 4">
                <a:extLst>
                  <a:ext uri="{FF2B5EF4-FFF2-40B4-BE49-F238E27FC236}">
                    <a16:creationId xmlns:a16="http://schemas.microsoft.com/office/drawing/2014/main" id="{FD8F8061-764E-454A-8804-F324FB872A44}"/>
                  </a:ext>
                </a:extLst>
              </p:cNvPr>
              <p:cNvSpPr txBox="1">
                <a:spLocks noRot="1" noChangeAspect="1" noMove="1" noResize="1" noEditPoints="1" noAdjustHandles="1" noChangeArrowheads="1" noChangeShapeType="1" noTextEdit="1"/>
              </p:cNvSpPr>
              <p:nvPr/>
            </p:nvSpPr>
            <p:spPr bwMode="auto">
              <a:xfrm>
                <a:off x="1501775" y="2205038"/>
                <a:ext cx="5035550" cy="565150"/>
              </a:xfrm>
              <a:prstGeom prst="rect">
                <a:avLst/>
              </a:prstGeom>
              <a:blipFill>
                <a:blip r:embed="rId4"/>
                <a:stretch>
                  <a:fillRect/>
                </a:stretch>
              </a:blipFill>
              <a:ln>
                <a:noFill/>
              </a:ln>
              <a:effectLst/>
              <a:extLst/>
            </p:spPr>
            <p:txBody>
              <a:bodyPr/>
              <a:lstStyle/>
              <a:p>
                <a:r>
                  <a:rPr lang="en-US">
                    <a:noFill/>
                  </a:rPr>
                  <a:t> </a:t>
                </a:r>
              </a:p>
            </p:txBody>
          </p:sp>
        </mc:Fallback>
      </mc:AlternateContent>
      <p:pic>
        <p:nvPicPr>
          <p:cNvPr id="21" name="Picture 5" descr="2p62">
            <a:extLst>
              <a:ext uri="{FF2B5EF4-FFF2-40B4-BE49-F238E27FC236}">
                <a16:creationId xmlns:a16="http://schemas.microsoft.com/office/drawing/2014/main" id="{10361325-5D0A-4BDC-9F4E-27FC2F22F27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9813" y="3235899"/>
            <a:ext cx="3786187"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6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237425"/>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镜面反射光（</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Specular Reflection</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是物体的外表面对入射光的直接反射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非漫反射体</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有光泽的表面，如光滑的塑料、擦亮的金属等</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高光（</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High Light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）区域</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物体表面越光滑，高光区越小、越亮</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5">
            <a:extLst>
              <a:ext uri="{FF2B5EF4-FFF2-40B4-BE49-F238E27FC236}">
                <a16:creationId xmlns:a16="http://schemas.microsoft.com/office/drawing/2014/main" id="{B0DC2164-D935-4A96-B4D0-7D5F998CE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6900" y="4314887"/>
            <a:ext cx="19431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93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314095"/>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理想的镜面反射</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纯镜面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入射光严格遵循光的反射定律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单向的反射出去</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9">
            <a:extLst>
              <a:ext uri="{FF2B5EF4-FFF2-40B4-BE49-F238E27FC236}">
                <a16:creationId xmlns:a16="http://schemas.microsoft.com/office/drawing/2014/main" id="{E664FD12-B461-4EE8-84A1-BEB854BFD4ED}"/>
              </a:ext>
            </a:extLst>
          </p:cNvPr>
          <p:cNvGrpSpPr>
            <a:grpSpLocks/>
          </p:cNvGrpSpPr>
          <p:nvPr/>
        </p:nvGrpSpPr>
        <p:grpSpPr bwMode="auto">
          <a:xfrm>
            <a:off x="1498223" y="3879793"/>
            <a:ext cx="2541587" cy="2351088"/>
            <a:chOff x="2700" y="1780"/>
            <a:chExt cx="2415" cy="2186"/>
          </a:xfrm>
        </p:grpSpPr>
        <p:sp>
          <p:nvSpPr>
            <p:cNvPr id="17" name="Text Box 10">
              <a:extLst>
                <a:ext uri="{FF2B5EF4-FFF2-40B4-BE49-F238E27FC236}">
                  <a16:creationId xmlns:a16="http://schemas.microsoft.com/office/drawing/2014/main" id="{DF8FB109-D24C-4A65-9A9D-2184AD85FBDB}"/>
                </a:ext>
              </a:extLst>
            </p:cNvPr>
            <p:cNvSpPr txBox="1">
              <a:spLocks noChangeArrowheads="1"/>
            </p:cNvSpPr>
            <p:nvPr/>
          </p:nvSpPr>
          <p:spPr bwMode="auto">
            <a:xfrm>
              <a:off x="2955" y="3498"/>
              <a:ext cx="1800" cy="468"/>
            </a:xfrm>
            <a:prstGeom prst="rect">
              <a:avLst/>
            </a:prstGeom>
            <a:noFill/>
            <a:ln w="9525">
              <a:noFill/>
              <a:miter lim="800000"/>
              <a:headEnd/>
              <a:tailEnd/>
            </a:ln>
          </p:spPr>
          <p:txBody>
            <a:bodyPr/>
            <a:lstStyle/>
            <a:p>
              <a:pPr algn="just">
                <a:defRPr/>
              </a:pPr>
              <a:r>
                <a:rPr lang="en-US" altLang="zh-CN" sz="1600" dirty="0">
                  <a:ln>
                    <a:solidFill>
                      <a:sysClr val="windowText" lastClr="000000"/>
                    </a:solidFill>
                  </a:ln>
                  <a:latin typeface="Times New Roman" pitchFamily="18" charset="0"/>
                  <a:ea typeface="宋体" charset="-122"/>
                </a:rPr>
                <a:t> </a:t>
              </a:r>
              <a:r>
                <a:rPr lang="zh-CN" altLang="en-US" dirty="0">
                  <a:ln>
                    <a:solidFill>
                      <a:sysClr val="windowText" lastClr="000000"/>
                    </a:solidFill>
                  </a:ln>
                  <a:latin typeface="+mn-ea"/>
                  <a:ea typeface="+mn-ea"/>
                </a:rPr>
                <a:t>理想镜面反射</a:t>
              </a:r>
              <a:endParaRPr lang="zh-CN" altLang="en-US" sz="2000" dirty="0">
                <a:ln>
                  <a:solidFill>
                    <a:sysClr val="windowText" lastClr="000000"/>
                  </a:solidFill>
                </a:ln>
                <a:latin typeface="+mn-ea"/>
                <a:ea typeface="+mn-ea"/>
              </a:endParaRPr>
            </a:p>
          </p:txBody>
        </p:sp>
        <p:grpSp>
          <p:nvGrpSpPr>
            <p:cNvPr id="21" name="Group 11">
              <a:extLst>
                <a:ext uri="{FF2B5EF4-FFF2-40B4-BE49-F238E27FC236}">
                  <a16:creationId xmlns:a16="http://schemas.microsoft.com/office/drawing/2014/main" id="{06D258D7-CD05-4109-9558-080BD942833D}"/>
                </a:ext>
              </a:extLst>
            </p:cNvPr>
            <p:cNvGrpSpPr>
              <a:grpSpLocks/>
            </p:cNvGrpSpPr>
            <p:nvPr/>
          </p:nvGrpSpPr>
          <p:grpSpPr bwMode="auto">
            <a:xfrm>
              <a:off x="2713" y="1780"/>
              <a:ext cx="2402" cy="1992"/>
              <a:chOff x="2713" y="1780"/>
              <a:chExt cx="2402" cy="1992"/>
            </a:xfrm>
          </p:grpSpPr>
          <p:sp>
            <p:nvSpPr>
              <p:cNvPr id="22" name="Arc 12">
                <a:extLst>
                  <a:ext uri="{FF2B5EF4-FFF2-40B4-BE49-F238E27FC236}">
                    <a16:creationId xmlns:a16="http://schemas.microsoft.com/office/drawing/2014/main" id="{66B41A7E-D7B7-41BF-9023-767D8C2F0FE2}"/>
                  </a:ext>
                </a:extLst>
              </p:cNvPr>
              <p:cNvSpPr>
                <a:spLocks/>
              </p:cNvSpPr>
              <p:nvPr/>
            </p:nvSpPr>
            <p:spPr bwMode="auto">
              <a:xfrm rot="-3114807">
                <a:off x="3354" y="2776"/>
                <a:ext cx="900" cy="10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3" name="Line 13">
                <a:extLst>
                  <a:ext uri="{FF2B5EF4-FFF2-40B4-BE49-F238E27FC236}">
                    <a16:creationId xmlns:a16="http://schemas.microsoft.com/office/drawing/2014/main" id="{BC7CDDC8-4F16-44BA-900C-C2801D5E341F}"/>
                  </a:ext>
                </a:extLst>
              </p:cNvPr>
              <p:cNvSpPr>
                <a:spLocks noChangeShapeType="1"/>
              </p:cNvSpPr>
              <p:nvPr/>
            </p:nvSpPr>
            <p:spPr bwMode="auto">
              <a:xfrm flipV="1">
                <a:off x="3795" y="2091"/>
                <a:ext cx="2" cy="937"/>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4" name="Line 14">
                <a:extLst>
                  <a:ext uri="{FF2B5EF4-FFF2-40B4-BE49-F238E27FC236}">
                    <a16:creationId xmlns:a16="http://schemas.microsoft.com/office/drawing/2014/main" id="{7CD11969-AEA9-4FBE-95E6-5FA59A6337F1}"/>
                  </a:ext>
                </a:extLst>
              </p:cNvPr>
              <p:cNvSpPr>
                <a:spLocks noChangeShapeType="1"/>
              </p:cNvSpPr>
              <p:nvPr/>
            </p:nvSpPr>
            <p:spPr bwMode="auto">
              <a:xfrm rot="2700000" flipV="1">
                <a:off x="4124" y="2248"/>
                <a:ext cx="3" cy="937"/>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5" name="Line 15">
                <a:extLst>
                  <a:ext uri="{FF2B5EF4-FFF2-40B4-BE49-F238E27FC236}">
                    <a16:creationId xmlns:a16="http://schemas.microsoft.com/office/drawing/2014/main" id="{95F2E645-2B85-47A8-A339-EBA58E2161DF}"/>
                  </a:ext>
                </a:extLst>
              </p:cNvPr>
              <p:cNvSpPr>
                <a:spLocks noChangeShapeType="1"/>
              </p:cNvSpPr>
              <p:nvPr/>
            </p:nvSpPr>
            <p:spPr bwMode="auto">
              <a:xfrm rot="18900000" flipV="1">
                <a:off x="3467" y="2249"/>
                <a:ext cx="1" cy="935"/>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grpSp>
            <p:nvGrpSpPr>
              <p:cNvPr id="26" name="Group 16">
                <a:extLst>
                  <a:ext uri="{FF2B5EF4-FFF2-40B4-BE49-F238E27FC236}">
                    <a16:creationId xmlns:a16="http://schemas.microsoft.com/office/drawing/2014/main" id="{B2060299-1369-4658-BAF2-35F43C35BBC2}"/>
                  </a:ext>
                </a:extLst>
              </p:cNvPr>
              <p:cNvGrpSpPr>
                <a:grpSpLocks/>
              </p:cNvGrpSpPr>
              <p:nvPr/>
            </p:nvGrpSpPr>
            <p:grpSpPr bwMode="auto">
              <a:xfrm>
                <a:off x="2713" y="1925"/>
                <a:ext cx="359" cy="311"/>
                <a:chOff x="7202" y="8191"/>
                <a:chExt cx="925" cy="919"/>
              </a:xfrm>
            </p:grpSpPr>
            <p:sp>
              <p:nvSpPr>
                <p:cNvPr id="46" name="Oval 17">
                  <a:extLst>
                    <a:ext uri="{FF2B5EF4-FFF2-40B4-BE49-F238E27FC236}">
                      <a16:creationId xmlns:a16="http://schemas.microsoft.com/office/drawing/2014/main" id="{3F159873-016D-44D3-BC96-8BE03E635DF3}"/>
                    </a:ext>
                  </a:extLst>
                </p:cNvPr>
                <p:cNvSpPr>
                  <a:spLocks noChangeAspect="1" noChangeArrowheads="1"/>
                </p:cNvSpPr>
                <p:nvPr/>
              </p:nvSpPr>
              <p:spPr bwMode="auto">
                <a:xfrm>
                  <a:off x="7534" y="8513"/>
                  <a:ext cx="284" cy="284"/>
                </a:xfrm>
                <a:prstGeom prst="ellipse">
                  <a:avLst/>
                </a:prstGeom>
                <a:solidFill>
                  <a:srgbClr val="FFFFFF"/>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7" name="Line 18">
                  <a:extLst>
                    <a:ext uri="{FF2B5EF4-FFF2-40B4-BE49-F238E27FC236}">
                      <a16:creationId xmlns:a16="http://schemas.microsoft.com/office/drawing/2014/main" id="{CC1ED5CD-9883-42AE-B372-F7F5C5858DF2}"/>
                    </a:ext>
                  </a:extLst>
                </p:cNvPr>
                <p:cNvSpPr>
                  <a:spLocks noChangeShapeType="1"/>
                </p:cNvSpPr>
                <p:nvPr/>
              </p:nvSpPr>
              <p:spPr bwMode="auto">
                <a:xfrm flipV="1">
                  <a:off x="7670" y="8190"/>
                  <a:ext cx="0" cy="31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8" name="Line 19">
                  <a:extLst>
                    <a:ext uri="{FF2B5EF4-FFF2-40B4-BE49-F238E27FC236}">
                      <a16:creationId xmlns:a16="http://schemas.microsoft.com/office/drawing/2014/main" id="{C0788131-B26F-4CFD-808F-06A7B8A6F4D2}"/>
                    </a:ext>
                  </a:extLst>
                </p:cNvPr>
                <p:cNvSpPr>
                  <a:spLocks noChangeShapeType="1"/>
                </p:cNvSpPr>
                <p:nvPr/>
              </p:nvSpPr>
              <p:spPr bwMode="auto">
                <a:xfrm flipV="1">
                  <a:off x="7678" y="8801"/>
                  <a:ext cx="0" cy="31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9" name="Line 20">
                  <a:extLst>
                    <a:ext uri="{FF2B5EF4-FFF2-40B4-BE49-F238E27FC236}">
                      <a16:creationId xmlns:a16="http://schemas.microsoft.com/office/drawing/2014/main" id="{2CCE9AF7-2E7B-4A55-92BD-90A2424A0990}"/>
                    </a:ext>
                  </a:extLst>
                </p:cNvPr>
                <p:cNvSpPr>
                  <a:spLocks noChangeShapeType="1"/>
                </p:cNvSpPr>
                <p:nvPr/>
              </p:nvSpPr>
              <p:spPr bwMode="auto">
                <a:xfrm rot="5400000" flipV="1">
                  <a:off x="7973" y="8501"/>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0" name="Line 21">
                  <a:extLst>
                    <a:ext uri="{FF2B5EF4-FFF2-40B4-BE49-F238E27FC236}">
                      <a16:creationId xmlns:a16="http://schemas.microsoft.com/office/drawing/2014/main" id="{4CFCC55D-FC75-44D3-AC38-D887DA93C824}"/>
                    </a:ext>
                  </a:extLst>
                </p:cNvPr>
                <p:cNvSpPr>
                  <a:spLocks noChangeShapeType="1"/>
                </p:cNvSpPr>
                <p:nvPr/>
              </p:nvSpPr>
              <p:spPr bwMode="auto">
                <a:xfrm rot="5400000" flipV="1">
                  <a:off x="7359" y="8519"/>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1" name="Line 22">
                  <a:extLst>
                    <a:ext uri="{FF2B5EF4-FFF2-40B4-BE49-F238E27FC236}">
                      <a16:creationId xmlns:a16="http://schemas.microsoft.com/office/drawing/2014/main" id="{0B9E3F35-E175-486F-8419-CB120559E963}"/>
                    </a:ext>
                  </a:extLst>
                </p:cNvPr>
                <p:cNvSpPr>
                  <a:spLocks noChangeShapeType="1"/>
                </p:cNvSpPr>
                <p:nvPr/>
              </p:nvSpPr>
              <p:spPr bwMode="auto">
                <a:xfrm rot="2700000" flipV="1">
                  <a:off x="7926" y="8299"/>
                  <a:ext cx="0" cy="31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2" name="Line 23">
                  <a:extLst>
                    <a:ext uri="{FF2B5EF4-FFF2-40B4-BE49-F238E27FC236}">
                      <a16:creationId xmlns:a16="http://schemas.microsoft.com/office/drawing/2014/main" id="{CA76E745-0ADA-4C29-85BF-AE897A1FE0BE}"/>
                    </a:ext>
                  </a:extLst>
                </p:cNvPr>
                <p:cNvSpPr>
                  <a:spLocks noChangeShapeType="1"/>
                </p:cNvSpPr>
                <p:nvPr/>
              </p:nvSpPr>
              <p:spPr bwMode="auto">
                <a:xfrm rot="2700000" flipV="1">
                  <a:off x="7441" y="8718"/>
                  <a:ext cx="0" cy="31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3" name="Line 24">
                  <a:extLst>
                    <a:ext uri="{FF2B5EF4-FFF2-40B4-BE49-F238E27FC236}">
                      <a16:creationId xmlns:a16="http://schemas.microsoft.com/office/drawing/2014/main" id="{CD9AFBB1-2E0F-4D86-92F5-F22A8AB6362E}"/>
                    </a:ext>
                  </a:extLst>
                </p:cNvPr>
                <p:cNvSpPr>
                  <a:spLocks noChangeShapeType="1"/>
                </p:cNvSpPr>
                <p:nvPr/>
              </p:nvSpPr>
              <p:spPr bwMode="auto">
                <a:xfrm rot="8100000" flipV="1">
                  <a:off x="7444" y="8301"/>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4" name="Line 25">
                  <a:extLst>
                    <a:ext uri="{FF2B5EF4-FFF2-40B4-BE49-F238E27FC236}">
                      <a16:creationId xmlns:a16="http://schemas.microsoft.com/office/drawing/2014/main" id="{21A2597B-29B1-4BCF-B4E3-DA615D6E922E}"/>
                    </a:ext>
                  </a:extLst>
                </p:cNvPr>
                <p:cNvSpPr>
                  <a:spLocks noChangeShapeType="1"/>
                </p:cNvSpPr>
                <p:nvPr/>
              </p:nvSpPr>
              <p:spPr bwMode="auto">
                <a:xfrm rot="8100000" flipV="1">
                  <a:off x="7885" y="8708"/>
                  <a:ext cx="4"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27" name="Arc 26">
                <a:extLst>
                  <a:ext uri="{FF2B5EF4-FFF2-40B4-BE49-F238E27FC236}">
                    <a16:creationId xmlns:a16="http://schemas.microsoft.com/office/drawing/2014/main" id="{2909FAE2-C53F-4669-9CFD-22167864ABA0}"/>
                  </a:ext>
                </a:extLst>
              </p:cNvPr>
              <p:cNvSpPr>
                <a:spLocks/>
              </p:cNvSpPr>
              <p:nvPr/>
            </p:nvSpPr>
            <p:spPr bwMode="auto">
              <a:xfrm>
                <a:off x="3825" y="2673"/>
                <a:ext cx="180"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8" name="Line 27">
                <a:extLst>
                  <a:ext uri="{FF2B5EF4-FFF2-40B4-BE49-F238E27FC236}">
                    <a16:creationId xmlns:a16="http://schemas.microsoft.com/office/drawing/2014/main" id="{3D9A72E1-E267-4078-9AF1-DF4F297FA90B}"/>
                  </a:ext>
                </a:extLst>
              </p:cNvPr>
              <p:cNvSpPr>
                <a:spLocks noChangeAspect="1" noChangeShapeType="1"/>
              </p:cNvSpPr>
              <p:nvPr/>
            </p:nvSpPr>
            <p:spPr bwMode="auto">
              <a:xfrm flipH="1">
                <a:off x="3810" y="3058"/>
                <a:ext cx="142"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9" name="Line 28">
                <a:extLst>
                  <a:ext uri="{FF2B5EF4-FFF2-40B4-BE49-F238E27FC236}">
                    <a16:creationId xmlns:a16="http://schemas.microsoft.com/office/drawing/2014/main" id="{3B2E35D6-27A5-4E66-A831-2E59AB972816}"/>
                  </a:ext>
                </a:extLst>
              </p:cNvPr>
              <p:cNvSpPr>
                <a:spLocks noChangeAspect="1" noChangeShapeType="1"/>
              </p:cNvSpPr>
              <p:nvPr/>
            </p:nvSpPr>
            <p:spPr bwMode="auto">
              <a:xfrm flipH="1">
                <a:off x="4125" y="3148"/>
                <a:ext cx="130" cy="11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0" name="Line 29">
                <a:extLst>
                  <a:ext uri="{FF2B5EF4-FFF2-40B4-BE49-F238E27FC236}">
                    <a16:creationId xmlns:a16="http://schemas.microsoft.com/office/drawing/2014/main" id="{DD0CB9F5-006C-41F6-B6BB-D6288FC94DF6}"/>
                  </a:ext>
                </a:extLst>
              </p:cNvPr>
              <p:cNvSpPr>
                <a:spLocks noChangeAspect="1" noChangeShapeType="1"/>
              </p:cNvSpPr>
              <p:nvPr/>
            </p:nvSpPr>
            <p:spPr bwMode="auto">
              <a:xfrm rot="21300000" flipH="1">
                <a:off x="3644" y="3029"/>
                <a:ext cx="143" cy="12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1" name="Line 30">
                <a:extLst>
                  <a:ext uri="{FF2B5EF4-FFF2-40B4-BE49-F238E27FC236}">
                    <a16:creationId xmlns:a16="http://schemas.microsoft.com/office/drawing/2014/main" id="{89F99A9B-CF0A-482F-99A4-59100983AC29}"/>
                  </a:ext>
                </a:extLst>
              </p:cNvPr>
              <p:cNvSpPr>
                <a:spLocks noChangeAspect="1" noChangeShapeType="1"/>
              </p:cNvSpPr>
              <p:nvPr/>
            </p:nvSpPr>
            <p:spPr bwMode="auto">
              <a:xfrm flipH="1">
                <a:off x="4267" y="3200"/>
                <a:ext cx="113" cy="9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2" name="Line 31">
                <a:extLst>
                  <a:ext uri="{FF2B5EF4-FFF2-40B4-BE49-F238E27FC236}">
                    <a16:creationId xmlns:a16="http://schemas.microsoft.com/office/drawing/2014/main" id="{C502433E-97FC-42F3-A802-C51FFE43A9EC}"/>
                  </a:ext>
                </a:extLst>
              </p:cNvPr>
              <p:cNvSpPr>
                <a:spLocks noChangeAspect="1" noChangeShapeType="1"/>
              </p:cNvSpPr>
              <p:nvPr/>
            </p:nvSpPr>
            <p:spPr bwMode="auto">
              <a:xfrm flipH="1">
                <a:off x="3960" y="3088"/>
                <a:ext cx="137" cy="118"/>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3" name="Line 32">
                <a:extLst>
                  <a:ext uri="{FF2B5EF4-FFF2-40B4-BE49-F238E27FC236}">
                    <a16:creationId xmlns:a16="http://schemas.microsoft.com/office/drawing/2014/main" id="{B78FC587-971E-4DCA-B6FA-9DE55ACA5720}"/>
                  </a:ext>
                </a:extLst>
              </p:cNvPr>
              <p:cNvSpPr>
                <a:spLocks noChangeAspect="1" noChangeShapeType="1"/>
              </p:cNvSpPr>
              <p:nvPr/>
            </p:nvSpPr>
            <p:spPr bwMode="auto">
              <a:xfrm rot="21000000" flipH="1">
                <a:off x="3450" y="3064"/>
                <a:ext cx="137" cy="1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4" name="Line 33">
                <a:extLst>
                  <a:ext uri="{FF2B5EF4-FFF2-40B4-BE49-F238E27FC236}">
                    <a16:creationId xmlns:a16="http://schemas.microsoft.com/office/drawing/2014/main" id="{AA142321-53B6-4F21-A1B9-A43B1980CDF1}"/>
                  </a:ext>
                </a:extLst>
              </p:cNvPr>
              <p:cNvSpPr>
                <a:spLocks noChangeAspect="1" noChangeShapeType="1"/>
              </p:cNvSpPr>
              <p:nvPr/>
            </p:nvSpPr>
            <p:spPr bwMode="auto">
              <a:xfrm rot="20700000" flipH="1">
                <a:off x="3270" y="3126"/>
                <a:ext cx="142" cy="12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5" name="Text Box 34">
                <a:extLst>
                  <a:ext uri="{FF2B5EF4-FFF2-40B4-BE49-F238E27FC236}">
                    <a16:creationId xmlns:a16="http://schemas.microsoft.com/office/drawing/2014/main" id="{AD20C9DC-ECA5-4083-BDB0-EE5A500805D9}"/>
                  </a:ext>
                </a:extLst>
              </p:cNvPr>
              <p:cNvSpPr txBox="1">
                <a:spLocks noChangeArrowheads="1"/>
              </p:cNvSpPr>
              <p:nvPr/>
            </p:nvSpPr>
            <p:spPr bwMode="auto">
              <a:xfrm>
                <a:off x="2865" y="2314"/>
                <a:ext cx="540" cy="468"/>
              </a:xfrm>
              <a:prstGeom prst="rect">
                <a:avLst/>
              </a:prstGeom>
              <a:noFill/>
              <a:ln w="9525">
                <a:noFill/>
                <a:miter lim="800000"/>
                <a:headEnd/>
                <a:tailEnd/>
              </a:ln>
            </p:spPr>
            <p:txBody>
              <a:bodyPr/>
              <a:lstStyle/>
              <a:p>
                <a:pPr algn="just">
                  <a:defRPr/>
                </a:pPr>
                <a:r>
                  <a:rPr lang="en-US" altLang="zh-CN" sz="1400" b="1">
                    <a:ln>
                      <a:solidFill>
                        <a:sysClr val="windowText" lastClr="000000"/>
                      </a:solidFill>
                    </a:ln>
                    <a:latin typeface="Times New Roman" pitchFamily="18" charset="0"/>
                    <a:ea typeface="宋体" charset="-122"/>
                  </a:rPr>
                  <a:t>L</a:t>
                </a:r>
                <a:endParaRPr lang="en-US" altLang="zh-CN" sz="1400" b="1">
                  <a:ln>
                    <a:solidFill>
                      <a:sysClr val="windowText" lastClr="000000"/>
                    </a:solidFill>
                  </a:ln>
                  <a:latin typeface="Arial" charset="0"/>
                  <a:ea typeface="宋体" charset="-122"/>
                </a:endParaRPr>
              </a:p>
            </p:txBody>
          </p:sp>
          <p:sp>
            <p:nvSpPr>
              <p:cNvPr id="36" name="Text Box 35">
                <a:extLst>
                  <a:ext uri="{FF2B5EF4-FFF2-40B4-BE49-F238E27FC236}">
                    <a16:creationId xmlns:a16="http://schemas.microsoft.com/office/drawing/2014/main" id="{9F979342-43D9-4E94-BF19-18ADF6EA766A}"/>
                  </a:ext>
                </a:extLst>
              </p:cNvPr>
              <p:cNvSpPr txBox="1">
                <a:spLocks noChangeArrowheads="1"/>
              </p:cNvSpPr>
              <p:nvPr/>
            </p:nvSpPr>
            <p:spPr bwMode="auto">
              <a:xfrm>
                <a:off x="3600" y="1780"/>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N</a:t>
                </a:r>
                <a:endParaRPr lang="en-US" altLang="zh-CN" sz="1600" b="1">
                  <a:ln>
                    <a:solidFill>
                      <a:sysClr val="windowText" lastClr="000000"/>
                    </a:solidFill>
                  </a:ln>
                  <a:latin typeface="Arial" charset="0"/>
                  <a:ea typeface="宋体" charset="-122"/>
                </a:endParaRPr>
              </a:p>
            </p:txBody>
          </p:sp>
          <p:sp>
            <p:nvSpPr>
              <p:cNvPr id="37" name="Text Box 36">
                <a:extLst>
                  <a:ext uri="{FF2B5EF4-FFF2-40B4-BE49-F238E27FC236}">
                    <a16:creationId xmlns:a16="http://schemas.microsoft.com/office/drawing/2014/main" id="{D2113577-B1FE-4290-972C-3161044B38B6}"/>
                  </a:ext>
                </a:extLst>
              </p:cNvPr>
              <p:cNvSpPr txBox="1">
                <a:spLocks noChangeArrowheads="1"/>
              </p:cNvSpPr>
              <p:nvPr/>
            </p:nvSpPr>
            <p:spPr bwMode="auto">
              <a:xfrm>
                <a:off x="3600" y="3100"/>
                <a:ext cx="540" cy="468"/>
              </a:xfrm>
              <a:prstGeom prst="rect">
                <a:avLst/>
              </a:prstGeom>
              <a:noFill/>
              <a:ln w="9525">
                <a:noFill/>
                <a:miter lim="800000"/>
                <a:headEnd/>
                <a:tailEnd/>
              </a:ln>
            </p:spPr>
            <p:txBody>
              <a:bodyPr/>
              <a:lstStyle/>
              <a:p>
                <a:pPr algn="ctr">
                  <a:defRPr/>
                </a:pPr>
                <a:r>
                  <a:rPr lang="en-US" altLang="zh-CN" sz="1600" b="1">
                    <a:ln>
                      <a:solidFill>
                        <a:sysClr val="windowText" lastClr="000000"/>
                      </a:solidFill>
                    </a:ln>
                    <a:latin typeface="Times New Roman" pitchFamily="18" charset="0"/>
                    <a:ea typeface="宋体" charset="-122"/>
                  </a:rPr>
                  <a:t>P</a:t>
                </a:r>
                <a:endParaRPr lang="en-US" altLang="zh-CN" sz="1600" b="1">
                  <a:ln>
                    <a:solidFill>
                      <a:sysClr val="windowText" lastClr="000000"/>
                    </a:solidFill>
                  </a:ln>
                  <a:latin typeface="Arial" charset="0"/>
                  <a:ea typeface="宋体" charset="-122"/>
                </a:endParaRPr>
              </a:p>
            </p:txBody>
          </p:sp>
          <p:sp>
            <p:nvSpPr>
              <p:cNvPr id="38" name="Arc 37">
                <a:extLst>
                  <a:ext uri="{FF2B5EF4-FFF2-40B4-BE49-F238E27FC236}">
                    <a16:creationId xmlns:a16="http://schemas.microsoft.com/office/drawing/2014/main" id="{D298CA6A-163D-4510-B85A-32D74CC91988}"/>
                  </a:ext>
                </a:extLst>
              </p:cNvPr>
              <p:cNvSpPr>
                <a:spLocks/>
              </p:cNvSpPr>
              <p:nvPr/>
            </p:nvSpPr>
            <p:spPr bwMode="auto">
              <a:xfrm flipH="1">
                <a:off x="3585" y="2673"/>
                <a:ext cx="180" cy="1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9" name="Text Box 38">
                <a:extLst>
                  <a:ext uri="{FF2B5EF4-FFF2-40B4-BE49-F238E27FC236}">
                    <a16:creationId xmlns:a16="http://schemas.microsoft.com/office/drawing/2014/main" id="{3E3B8E95-1BCD-4715-9FA2-0470AFE35426}"/>
                  </a:ext>
                </a:extLst>
              </p:cNvPr>
              <p:cNvSpPr txBox="1">
                <a:spLocks noChangeArrowheads="1"/>
              </p:cNvSpPr>
              <p:nvPr/>
            </p:nvSpPr>
            <p:spPr bwMode="auto">
              <a:xfrm>
                <a:off x="3751" y="2365"/>
                <a:ext cx="175" cy="342"/>
              </a:xfrm>
              <a:prstGeom prst="rect">
                <a:avLst/>
              </a:prstGeom>
              <a:noFill/>
              <a:ln w="9525">
                <a:noFill/>
                <a:miter lim="800000"/>
                <a:headEnd/>
                <a:tailEnd/>
              </a:ln>
            </p:spPr>
            <p:txBody>
              <a:bodyPr wrap="none">
                <a:spAutoFit/>
              </a:bodyPr>
              <a:lstStyle/>
              <a:p>
                <a:pPr algn="just">
                  <a:defRPr/>
                </a:pPr>
                <a:endParaRPr lang="zh-CN" altLang="zh-CN">
                  <a:ln>
                    <a:solidFill>
                      <a:sysClr val="windowText" lastClr="000000"/>
                    </a:solidFill>
                  </a:ln>
                  <a:latin typeface="Arial" charset="0"/>
                  <a:ea typeface="宋体" charset="-122"/>
                </a:endParaRPr>
              </a:p>
            </p:txBody>
          </p:sp>
          <p:sp>
            <p:nvSpPr>
              <p:cNvPr id="40" name="Text Box 39">
                <a:extLst>
                  <a:ext uri="{FF2B5EF4-FFF2-40B4-BE49-F238E27FC236}">
                    <a16:creationId xmlns:a16="http://schemas.microsoft.com/office/drawing/2014/main" id="{97695503-0FEF-4ABE-B21F-121934D0187E}"/>
                  </a:ext>
                </a:extLst>
              </p:cNvPr>
              <p:cNvSpPr txBox="1">
                <a:spLocks noChangeArrowheads="1"/>
              </p:cNvSpPr>
              <p:nvPr/>
            </p:nvSpPr>
            <p:spPr bwMode="auto">
              <a:xfrm>
                <a:off x="3361" y="2359"/>
                <a:ext cx="175" cy="341"/>
              </a:xfrm>
              <a:prstGeom prst="rect">
                <a:avLst/>
              </a:prstGeom>
              <a:noFill/>
              <a:ln w="9525">
                <a:noFill/>
                <a:miter lim="800000"/>
                <a:headEnd/>
                <a:tailEnd/>
              </a:ln>
            </p:spPr>
            <p:txBody>
              <a:bodyPr wrap="none">
                <a:spAutoFit/>
              </a:bodyPr>
              <a:lstStyle/>
              <a:p>
                <a:pPr algn="just">
                  <a:defRPr/>
                </a:pPr>
                <a:endParaRPr lang="zh-CN" altLang="zh-CN">
                  <a:ln>
                    <a:solidFill>
                      <a:sysClr val="windowText" lastClr="000000"/>
                    </a:solidFill>
                  </a:ln>
                  <a:latin typeface="Arial" charset="0"/>
                  <a:ea typeface="宋体" charset="-122"/>
                </a:endParaRPr>
              </a:p>
            </p:txBody>
          </p:sp>
          <p:sp>
            <p:nvSpPr>
              <p:cNvPr id="41" name="Text Box 40">
                <a:extLst>
                  <a:ext uri="{FF2B5EF4-FFF2-40B4-BE49-F238E27FC236}">
                    <a16:creationId xmlns:a16="http://schemas.microsoft.com/office/drawing/2014/main" id="{FE1B519F-3924-43D9-A3F7-C8B69106664C}"/>
                  </a:ext>
                </a:extLst>
              </p:cNvPr>
              <p:cNvSpPr txBox="1">
                <a:spLocks noChangeArrowheads="1"/>
              </p:cNvSpPr>
              <p:nvPr/>
            </p:nvSpPr>
            <p:spPr bwMode="auto">
              <a:xfrm>
                <a:off x="4320" y="2124"/>
                <a:ext cx="540" cy="468"/>
              </a:xfrm>
              <a:prstGeom prst="rect">
                <a:avLst/>
              </a:prstGeom>
              <a:noFill/>
              <a:ln w="9525">
                <a:noFill/>
                <a:miter lim="800000"/>
                <a:headEnd/>
                <a:tailEnd/>
              </a:ln>
            </p:spPr>
            <p:txBody>
              <a:bodyPr/>
              <a:lstStyle/>
              <a:p>
                <a:pPr algn="just">
                  <a:defRPr/>
                </a:pPr>
                <a:r>
                  <a:rPr lang="en-US" altLang="zh-CN" sz="1400" b="1">
                    <a:ln>
                      <a:solidFill>
                        <a:sysClr val="windowText" lastClr="000000"/>
                      </a:solidFill>
                    </a:ln>
                    <a:latin typeface="Times New Roman" pitchFamily="18" charset="0"/>
                    <a:ea typeface="宋体" charset="-122"/>
                  </a:rPr>
                  <a:t>R</a:t>
                </a:r>
                <a:endParaRPr lang="en-US" altLang="zh-CN" sz="1400" b="1">
                  <a:ln>
                    <a:solidFill>
                      <a:sysClr val="windowText" lastClr="000000"/>
                    </a:solidFill>
                  </a:ln>
                  <a:latin typeface="Arial" charset="0"/>
                  <a:ea typeface="宋体" charset="-122"/>
                </a:endParaRPr>
              </a:p>
            </p:txBody>
          </p:sp>
          <p:sp>
            <p:nvSpPr>
              <p:cNvPr id="42" name="Line 41">
                <a:extLst>
                  <a:ext uri="{FF2B5EF4-FFF2-40B4-BE49-F238E27FC236}">
                    <a16:creationId xmlns:a16="http://schemas.microsoft.com/office/drawing/2014/main" id="{BB2EC2A6-BFE0-4517-8C03-94E11B0E302C}"/>
                  </a:ext>
                </a:extLst>
              </p:cNvPr>
              <p:cNvSpPr>
                <a:spLocks noChangeShapeType="1"/>
              </p:cNvSpPr>
              <p:nvPr/>
            </p:nvSpPr>
            <p:spPr bwMode="auto">
              <a:xfrm rot="4500000" flipV="1">
                <a:off x="4245" y="2459"/>
                <a:ext cx="0" cy="935"/>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43" name="Arc 42">
                <a:extLst>
                  <a:ext uri="{FF2B5EF4-FFF2-40B4-BE49-F238E27FC236}">
                    <a16:creationId xmlns:a16="http://schemas.microsoft.com/office/drawing/2014/main" id="{CC22C60B-D47B-46B9-B80A-E18534DAEC24}"/>
                  </a:ext>
                </a:extLst>
              </p:cNvPr>
              <p:cNvSpPr>
                <a:spLocks noChangeAspect="1"/>
              </p:cNvSpPr>
              <p:nvPr/>
            </p:nvSpPr>
            <p:spPr bwMode="auto">
              <a:xfrm>
                <a:off x="3990" y="2887"/>
                <a:ext cx="98" cy="8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4" name="Text Box 43">
                <a:extLst>
                  <a:ext uri="{FF2B5EF4-FFF2-40B4-BE49-F238E27FC236}">
                    <a16:creationId xmlns:a16="http://schemas.microsoft.com/office/drawing/2014/main" id="{F615C581-CFD9-4DFA-A0FC-E599AF870944}"/>
                  </a:ext>
                </a:extLst>
              </p:cNvPr>
              <p:cNvSpPr txBox="1">
                <a:spLocks noChangeArrowheads="1"/>
              </p:cNvSpPr>
              <p:nvPr/>
            </p:nvSpPr>
            <p:spPr bwMode="auto">
              <a:xfrm>
                <a:off x="3961" y="2601"/>
                <a:ext cx="175" cy="342"/>
              </a:xfrm>
              <a:prstGeom prst="rect">
                <a:avLst/>
              </a:prstGeom>
              <a:noFill/>
              <a:ln w="9525">
                <a:noFill/>
                <a:miter lim="800000"/>
                <a:headEnd/>
                <a:tailEnd/>
              </a:ln>
            </p:spPr>
            <p:txBody>
              <a:bodyPr wrap="none">
                <a:spAutoFit/>
              </a:bodyPr>
              <a:lstStyle/>
              <a:p>
                <a:pPr algn="just">
                  <a:defRPr/>
                </a:pPr>
                <a:endParaRPr lang="zh-CN" altLang="zh-CN">
                  <a:ln>
                    <a:solidFill>
                      <a:sysClr val="windowText" lastClr="000000"/>
                    </a:solidFill>
                  </a:ln>
                  <a:latin typeface="Arial" charset="0"/>
                  <a:ea typeface="宋体" charset="-122"/>
                </a:endParaRPr>
              </a:p>
            </p:txBody>
          </p:sp>
          <p:sp>
            <p:nvSpPr>
              <p:cNvPr id="45" name="Text Box 44">
                <a:extLst>
                  <a:ext uri="{FF2B5EF4-FFF2-40B4-BE49-F238E27FC236}">
                    <a16:creationId xmlns:a16="http://schemas.microsoft.com/office/drawing/2014/main" id="{AFFF8689-0E60-42C4-AC70-B57EED664115}"/>
                  </a:ext>
                </a:extLst>
              </p:cNvPr>
              <p:cNvSpPr txBox="1">
                <a:spLocks noChangeArrowheads="1"/>
              </p:cNvSpPr>
              <p:nvPr/>
            </p:nvSpPr>
            <p:spPr bwMode="auto">
              <a:xfrm>
                <a:off x="4575" y="2586"/>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V</a:t>
                </a:r>
                <a:endParaRPr lang="en-US" altLang="zh-CN" sz="1600" b="1">
                  <a:ln>
                    <a:solidFill>
                      <a:sysClr val="windowText" lastClr="000000"/>
                    </a:solidFill>
                  </a:ln>
                  <a:latin typeface="Arial" charset="0"/>
                  <a:ea typeface="宋体" charset="-122"/>
                </a:endParaRPr>
              </a:p>
            </p:txBody>
          </p:sp>
        </p:grpSp>
      </p:grpSp>
      <p:pic>
        <p:nvPicPr>
          <p:cNvPr id="55" name="Picture 117" descr="2p63">
            <a:extLst>
              <a:ext uri="{FF2B5EF4-FFF2-40B4-BE49-F238E27FC236}">
                <a16:creationId xmlns:a16="http://schemas.microsoft.com/office/drawing/2014/main" id="{FFD6ED50-9A40-44A6-8D40-4866D0C5964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1410" y="3879793"/>
            <a:ext cx="5184775"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314095"/>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非理想的镜面反射</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一般光滑表面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在微观上物体表面面元是由许多朝向不同的微小平面组成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其镜面反射光分布于物体镜面反射方向的周围</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4" name="Group 39">
            <a:extLst>
              <a:ext uri="{FF2B5EF4-FFF2-40B4-BE49-F238E27FC236}">
                <a16:creationId xmlns:a16="http://schemas.microsoft.com/office/drawing/2014/main" id="{1E6B4771-B99A-45E9-9765-3DFE0E2F5FAD}"/>
              </a:ext>
            </a:extLst>
          </p:cNvPr>
          <p:cNvGrpSpPr>
            <a:grpSpLocks/>
          </p:cNvGrpSpPr>
          <p:nvPr/>
        </p:nvGrpSpPr>
        <p:grpSpPr bwMode="auto">
          <a:xfrm>
            <a:off x="5133884" y="3975750"/>
            <a:ext cx="2493963" cy="2519363"/>
            <a:chOff x="8355" y="1830"/>
            <a:chExt cx="2370" cy="2341"/>
          </a:xfrm>
        </p:grpSpPr>
        <p:grpSp>
          <p:nvGrpSpPr>
            <p:cNvPr id="125" name="Group 40">
              <a:extLst>
                <a:ext uri="{FF2B5EF4-FFF2-40B4-BE49-F238E27FC236}">
                  <a16:creationId xmlns:a16="http://schemas.microsoft.com/office/drawing/2014/main" id="{7E2BD145-E260-4EC2-8C4F-9C1AD6D281D5}"/>
                </a:ext>
              </a:extLst>
            </p:cNvPr>
            <p:cNvGrpSpPr>
              <a:grpSpLocks/>
            </p:cNvGrpSpPr>
            <p:nvPr/>
          </p:nvGrpSpPr>
          <p:grpSpPr bwMode="auto">
            <a:xfrm>
              <a:off x="8400" y="1830"/>
              <a:ext cx="2190" cy="1992"/>
              <a:chOff x="5505" y="1785"/>
              <a:chExt cx="2190" cy="1992"/>
            </a:xfrm>
          </p:grpSpPr>
          <p:sp>
            <p:nvSpPr>
              <p:cNvPr id="127" name="Arc 41">
                <a:extLst>
                  <a:ext uri="{FF2B5EF4-FFF2-40B4-BE49-F238E27FC236}">
                    <a16:creationId xmlns:a16="http://schemas.microsoft.com/office/drawing/2014/main" id="{A9D80FEE-2543-4FA8-93BE-C833F747BC85}"/>
                  </a:ext>
                </a:extLst>
              </p:cNvPr>
              <p:cNvSpPr>
                <a:spLocks/>
              </p:cNvSpPr>
              <p:nvPr/>
            </p:nvSpPr>
            <p:spPr bwMode="auto">
              <a:xfrm rot="-3114807">
                <a:off x="6159" y="2781"/>
                <a:ext cx="900" cy="1092"/>
              </a:xfrm>
              <a:custGeom>
                <a:avLst/>
                <a:gdLst>
                  <a:gd name="T0" fmla="*/ 0 w 21600"/>
                  <a:gd name="T1" fmla="*/ 0 h 21600"/>
                  <a:gd name="T2" fmla="*/ 900 w 21600"/>
                  <a:gd name="T3" fmla="*/ 1092 h 21600"/>
                  <a:gd name="T4" fmla="*/ 0 w 21600"/>
                  <a:gd name="T5" fmla="*/ 1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 name="Line 42">
                <a:extLst>
                  <a:ext uri="{FF2B5EF4-FFF2-40B4-BE49-F238E27FC236}">
                    <a16:creationId xmlns:a16="http://schemas.microsoft.com/office/drawing/2014/main" id="{8DF362D6-EF40-42F6-A214-5D9F26276C94}"/>
                  </a:ext>
                </a:extLst>
              </p:cNvPr>
              <p:cNvSpPr>
                <a:spLocks noChangeShapeType="1"/>
              </p:cNvSpPr>
              <p:nvPr/>
            </p:nvSpPr>
            <p:spPr bwMode="auto">
              <a:xfrm flipV="1">
                <a:off x="6600" y="2097"/>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29" name="Line 43">
                <a:extLst>
                  <a:ext uri="{FF2B5EF4-FFF2-40B4-BE49-F238E27FC236}">
                    <a16:creationId xmlns:a16="http://schemas.microsoft.com/office/drawing/2014/main" id="{CB893329-4F3D-4979-B871-C241780765B6}"/>
                  </a:ext>
                </a:extLst>
              </p:cNvPr>
              <p:cNvSpPr>
                <a:spLocks noChangeShapeType="1"/>
              </p:cNvSpPr>
              <p:nvPr/>
            </p:nvSpPr>
            <p:spPr bwMode="auto">
              <a:xfrm rot="2700000" flipV="1">
                <a:off x="6929" y="2253"/>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0" name="Line 44">
                <a:extLst>
                  <a:ext uri="{FF2B5EF4-FFF2-40B4-BE49-F238E27FC236}">
                    <a16:creationId xmlns:a16="http://schemas.microsoft.com/office/drawing/2014/main" id="{29AFF940-F281-4C2E-9BA5-413C92FB6053}"/>
                  </a:ext>
                </a:extLst>
              </p:cNvPr>
              <p:cNvSpPr>
                <a:spLocks noChangeShapeType="1"/>
              </p:cNvSpPr>
              <p:nvPr/>
            </p:nvSpPr>
            <p:spPr bwMode="auto">
              <a:xfrm rot="18900000" flipV="1">
                <a:off x="6272" y="2254"/>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pSp>
            <p:nvGrpSpPr>
              <p:cNvPr id="131" name="Group 45">
                <a:extLst>
                  <a:ext uri="{FF2B5EF4-FFF2-40B4-BE49-F238E27FC236}">
                    <a16:creationId xmlns:a16="http://schemas.microsoft.com/office/drawing/2014/main" id="{67CC9FF4-E4C7-4E06-A8DE-6C215F7A291A}"/>
                  </a:ext>
                </a:extLst>
              </p:cNvPr>
              <p:cNvGrpSpPr>
                <a:grpSpLocks/>
              </p:cNvGrpSpPr>
              <p:nvPr/>
            </p:nvGrpSpPr>
            <p:grpSpPr bwMode="auto">
              <a:xfrm>
                <a:off x="5505" y="1932"/>
                <a:ext cx="357" cy="312"/>
                <a:chOff x="7202" y="8189"/>
                <a:chExt cx="924" cy="921"/>
              </a:xfrm>
            </p:grpSpPr>
            <p:sp>
              <p:nvSpPr>
                <p:cNvPr id="149" name="Oval 46">
                  <a:extLst>
                    <a:ext uri="{FF2B5EF4-FFF2-40B4-BE49-F238E27FC236}">
                      <a16:creationId xmlns:a16="http://schemas.microsoft.com/office/drawing/2014/main" id="{FB56EFE8-33A0-4DC4-A69F-A99452F96925}"/>
                    </a:ext>
                  </a:extLst>
                </p:cNvPr>
                <p:cNvSpPr>
                  <a:spLocks noChangeAspect="1" noChangeArrowheads="1"/>
                </p:cNvSpPr>
                <p:nvPr/>
              </p:nvSpPr>
              <p:spPr bwMode="auto">
                <a:xfrm>
                  <a:off x="7532" y="8513"/>
                  <a:ext cx="283" cy="283"/>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0" name="Line 47">
                  <a:extLst>
                    <a:ext uri="{FF2B5EF4-FFF2-40B4-BE49-F238E27FC236}">
                      <a16:creationId xmlns:a16="http://schemas.microsoft.com/office/drawing/2014/main" id="{C45BCF1B-100C-4696-8728-6C2A495FED58}"/>
                    </a:ext>
                  </a:extLst>
                </p:cNvPr>
                <p:cNvSpPr>
                  <a:spLocks noChangeShapeType="1"/>
                </p:cNvSpPr>
                <p:nvPr/>
              </p:nvSpPr>
              <p:spPr bwMode="auto">
                <a:xfrm flipV="1">
                  <a:off x="7664" y="8189"/>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48">
                  <a:extLst>
                    <a:ext uri="{FF2B5EF4-FFF2-40B4-BE49-F238E27FC236}">
                      <a16:creationId xmlns:a16="http://schemas.microsoft.com/office/drawing/2014/main" id="{A62D7EE6-22B1-4293-8957-862471BF3259}"/>
                    </a:ext>
                  </a:extLst>
                </p:cNvPr>
                <p:cNvSpPr>
                  <a:spLocks noChangeShapeType="1"/>
                </p:cNvSpPr>
                <p:nvPr/>
              </p:nvSpPr>
              <p:spPr bwMode="auto">
                <a:xfrm flipV="1">
                  <a:off x="7678" y="8798"/>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49">
                  <a:extLst>
                    <a:ext uri="{FF2B5EF4-FFF2-40B4-BE49-F238E27FC236}">
                      <a16:creationId xmlns:a16="http://schemas.microsoft.com/office/drawing/2014/main" id="{BF98A308-4472-4CCD-8C25-2E0FE118A0CE}"/>
                    </a:ext>
                  </a:extLst>
                </p:cNvPr>
                <p:cNvSpPr>
                  <a:spLocks noChangeShapeType="1"/>
                </p:cNvSpPr>
                <p:nvPr/>
              </p:nvSpPr>
              <p:spPr bwMode="auto">
                <a:xfrm rot="5400000" flipV="1">
                  <a:off x="7969" y="850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50">
                  <a:extLst>
                    <a:ext uri="{FF2B5EF4-FFF2-40B4-BE49-F238E27FC236}">
                      <a16:creationId xmlns:a16="http://schemas.microsoft.com/office/drawing/2014/main" id="{EC007C7C-CBE4-41F7-85C2-70242A6ABD11}"/>
                    </a:ext>
                  </a:extLst>
                </p:cNvPr>
                <p:cNvSpPr>
                  <a:spLocks noChangeShapeType="1"/>
                </p:cNvSpPr>
                <p:nvPr/>
              </p:nvSpPr>
              <p:spPr bwMode="auto">
                <a:xfrm rot="5400000" flipV="1">
                  <a:off x="7357" y="8517"/>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51">
                  <a:extLst>
                    <a:ext uri="{FF2B5EF4-FFF2-40B4-BE49-F238E27FC236}">
                      <a16:creationId xmlns:a16="http://schemas.microsoft.com/office/drawing/2014/main" id="{6CA18FC4-EFE0-4292-A33B-E0B5416AB4A3}"/>
                    </a:ext>
                  </a:extLst>
                </p:cNvPr>
                <p:cNvSpPr>
                  <a:spLocks noChangeShapeType="1"/>
                </p:cNvSpPr>
                <p:nvPr/>
              </p:nvSpPr>
              <p:spPr bwMode="auto">
                <a:xfrm rot="2700000" flipV="1">
                  <a:off x="7919" y="8300"/>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52">
                  <a:extLst>
                    <a:ext uri="{FF2B5EF4-FFF2-40B4-BE49-F238E27FC236}">
                      <a16:creationId xmlns:a16="http://schemas.microsoft.com/office/drawing/2014/main" id="{6313C3D6-62C8-4015-8A8E-5154D61E6860}"/>
                    </a:ext>
                  </a:extLst>
                </p:cNvPr>
                <p:cNvSpPr>
                  <a:spLocks noChangeShapeType="1"/>
                </p:cNvSpPr>
                <p:nvPr/>
              </p:nvSpPr>
              <p:spPr bwMode="auto">
                <a:xfrm rot="2700000" flipV="1">
                  <a:off x="7439" y="8717"/>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53">
                  <a:extLst>
                    <a:ext uri="{FF2B5EF4-FFF2-40B4-BE49-F238E27FC236}">
                      <a16:creationId xmlns:a16="http://schemas.microsoft.com/office/drawing/2014/main" id="{A1F67A9F-1FF4-4816-8C08-F71541F9C729}"/>
                    </a:ext>
                  </a:extLst>
                </p:cNvPr>
                <p:cNvSpPr>
                  <a:spLocks noChangeShapeType="1"/>
                </p:cNvSpPr>
                <p:nvPr/>
              </p:nvSpPr>
              <p:spPr bwMode="auto">
                <a:xfrm rot="8100000" flipV="1">
                  <a:off x="7444" y="830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54">
                  <a:extLst>
                    <a:ext uri="{FF2B5EF4-FFF2-40B4-BE49-F238E27FC236}">
                      <a16:creationId xmlns:a16="http://schemas.microsoft.com/office/drawing/2014/main" id="{999F9EC7-1AAE-4226-A901-213A16DE9577}"/>
                    </a:ext>
                  </a:extLst>
                </p:cNvPr>
                <p:cNvSpPr>
                  <a:spLocks noChangeShapeType="1"/>
                </p:cNvSpPr>
                <p:nvPr/>
              </p:nvSpPr>
              <p:spPr bwMode="auto">
                <a:xfrm rot="8100000" flipV="1">
                  <a:off x="7882" y="8708"/>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2" name="Line 55">
                <a:extLst>
                  <a:ext uri="{FF2B5EF4-FFF2-40B4-BE49-F238E27FC236}">
                    <a16:creationId xmlns:a16="http://schemas.microsoft.com/office/drawing/2014/main" id="{94FE18D1-FFB9-4740-ACCB-2579470C3F93}"/>
                  </a:ext>
                </a:extLst>
              </p:cNvPr>
              <p:cNvSpPr>
                <a:spLocks noChangeAspect="1" noChangeShapeType="1"/>
              </p:cNvSpPr>
              <p:nvPr/>
            </p:nvSpPr>
            <p:spPr bwMode="auto">
              <a:xfrm flipH="1">
                <a:off x="6615" y="3063"/>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56">
                <a:extLst>
                  <a:ext uri="{FF2B5EF4-FFF2-40B4-BE49-F238E27FC236}">
                    <a16:creationId xmlns:a16="http://schemas.microsoft.com/office/drawing/2014/main" id="{CA3EC216-CE57-47C2-B081-20ECE2269B6B}"/>
                  </a:ext>
                </a:extLst>
              </p:cNvPr>
              <p:cNvSpPr>
                <a:spLocks noChangeAspect="1" noChangeShapeType="1"/>
              </p:cNvSpPr>
              <p:nvPr/>
            </p:nvSpPr>
            <p:spPr bwMode="auto">
              <a:xfrm flipH="1">
                <a:off x="6930" y="3153"/>
                <a:ext cx="130"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57">
                <a:extLst>
                  <a:ext uri="{FF2B5EF4-FFF2-40B4-BE49-F238E27FC236}">
                    <a16:creationId xmlns:a16="http://schemas.microsoft.com/office/drawing/2014/main" id="{30B5D531-7B6E-4DCE-AB9B-6AD3FECB6009}"/>
                  </a:ext>
                </a:extLst>
              </p:cNvPr>
              <p:cNvSpPr>
                <a:spLocks noChangeAspect="1" noChangeShapeType="1"/>
              </p:cNvSpPr>
              <p:nvPr/>
            </p:nvSpPr>
            <p:spPr bwMode="auto">
              <a:xfrm rot="21300000" flipH="1">
                <a:off x="6450" y="3033"/>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58">
                <a:extLst>
                  <a:ext uri="{FF2B5EF4-FFF2-40B4-BE49-F238E27FC236}">
                    <a16:creationId xmlns:a16="http://schemas.microsoft.com/office/drawing/2014/main" id="{A2BE1FDE-9912-48D1-BD78-93E73C69D53F}"/>
                  </a:ext>
                </a:extLst>
              </p:cNvPr>
              <p:cNvSpPr>
                <a:spLocks noChangeAspect="1" noChangeShapeType="1"/>
              </p:cNvSpPr>
              <p:nvPr/>
            </p:nvSpPr>
            <p:spPr bwMode="auto">
              <a:xfrm flipH="1">
                <a:off x="7073" y="3204"/>
                <a:ext cx="113" cy="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59">
                <a:extLst>
                  <a:ext uri="{FF2B5EF4-FFF2-40B4-BE49-F238E27FC236}">
                    <a16:creationId xmlns:a16="http://schemas.microsoft.com/office/drawing/2014/main" id="{29BF08F3-77CA-4472-927B-71388E5BAAAD}"/>
                  </a:ext>
                </a:extLst>
              </p:cNvPr>
              <p:cNvSpPr>
                <a:spLocks noChangeAspect="1" noChangeShapeType="1"/>
              </p:cNvSpPr>
              <p:nvPr/>
            </p:nvSpPr>
            <p:spPr bwMode="auto">
              <a:xfrm flipH="1">
                <a:off x="6765" y="3093"/>
                <a:ext cx="136"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60">
                <a:extLst>
                  <a:ext uri="{FF2B5EF4-FFF2-40B4-BE49-F238E27FC236}">
                    <a16:creationId xmlns:a16="http://schemas.microsoft.com/office/drawing/2014/main" id="{AC13DD34-1C46-4917-B371-D3528B3DD30D}"/>
                  </a:ext>
                </a:extLst>
              </p:cNvPr>
              <p:cNvSpPr>
                <a:spLocks noChangeAspect="1" noChangeShapeType="1"/>
              </p:cNvSpPr>
              <p:nvPr/>
            </p:nvSpPr>
            <p:spPr bwMode="auto">
              <a:xfrm rot="21000000" flipH="1">
                <a:off x="6255" y="3069"/>
                <a:ext cx="135" cy="1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61">
                <a:extLst>
                  <a:ext uri="{FF2B5EF4-FFF2-40B4-BE49-F238E27FC236}">
                    <a16:creationId xmlns:a16="http://schemas.microsoft.com/office/drawing/2014/main" id="{E37370F4-28D3-4D8C-967F-BCC35C1682D1}"/>
                  </a:ext>
                </a:extLst>
              </p:cNvPr>
              <p:cNvSpPr>
                <a:spLocks noChangeAspect="1" noChangeShapeType="1"/>
              </p:cNvSpPr>
              <p:nvPr/>
            </p:nvSpPr>
            <p:spPr bwMode="auto">
              <a:xfrm rot="20700000" flipH="1">
                <a:off x="6075" y="3129"/>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Text Box 62">
                <a:extLst>
                  <a:ext uri="{FF2B5EF4-FFF2-40B4-BE49-F238E27FC236}">
                    <a16:creationId xmlns:a16="http://schemas.microsoft.com/office/drawing/2014/main" id="{3290D64E-616D-47A3-BE79-9810A5717C01}"/>
                  </a:ext>
                </a:extLst>
              </p:cNvPr>
              <p:cNvSpPr txBox="1">
                <a:spLocks noChangeArrowheads="1"/>
              </p:cNvSpPr>
              <p:nvPr/>
            </p:nvSpPr>
            <p:spPr bwMode="auto">
              <a:xfrm>
                <a:off x="5670" y="231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Times New Roman" panose="02020603050405020304" pitchFamily="18" charset="0"/>
                  </a:rPr>
                  <a:t>L</a:t>
                </a:r>
                <a:endParaRPr lang="en-US" altLang="zh-CN" sz="1600" b="1"/>
              </a:p>
            </p:txBody>
          </p:sp>
          <p:sp>
            <p:nvSpPr>
              <p:cNvPr id="140" name="Text Box 63">
                <a:extLst>
                  <a:ext uri="{FF2B5EF4-FFF2-40B4-BE49-F238E27FC236}">
                    <a16:creationId xmlns:a16="http://schemas.microsoft.com/office/drawing/2014/main" id="{CB789745-04FC-4E5D-96BD-1A63AAEA8D99}"/>
                  </a:ext>
                </a:extLst>
              </p:cNvPr>
              <p:cNvSpPr txBox="1">
                <a:spLocks noChangeArrowheads="1"/>
              </p:cNvSpPr>
              <p:nvPr/>
            </p:nvSpPr>
            <p:spPr bwMode="auto">
              <a:xfrm>
                <a:off x="6405" y="1785"/>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b="1">
                    <a:latin typeface="Times New Roman" panose="02020603050405020304" pitchFamily="18" charset="0"/>
                  </a:rPr>
                  <a:t>N</a:t>
                </a:r>
                <a:endParaRPr lang="en-US" altLang="zh-CN" sz="1400" b="1"/>
              </a:p>
            </p:txBody>
          </p:sp>
          <p:sp>
            <p:nvSpPr>
              <p:cNvPr id="141" name="Text Box 64">
                <a:extLst>
                  <a:ext uri="{FF2B5EF4-FFF2-40B4-BE49-F238E27FC236}">
                    <a16:creationId xmlns:a16="http://schemas.microsoft.com/office/drawing/2014/main" id="{BC051629-E272-4CA6-9BEC-3D24C7EEDE7A}"/>
                  </a:ext>
                </a:extLst>
              </p:cNvPr>
              <p:cNvSpPr txBox="1">
                <a:spLocks noChangeArrowheads="1"/>
              </p:cNvSpPr>
              <p:nvPr/>
            </p:nvSpPr>
            <p:spPr bwMode="auto">
              <a:xfrm>
                <a:off x="6405" y="3105"/>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P</a:t>
                </a:r>
                <a:endParaRPr lang="en-US" altLang="zh-CN" sz="1600" b="1"/>
              </a:p>
            </p:txBody>
          </p:sp>
          <p:sp>
            <p:nvSpPr>
              <p:cNvPr id="142" name="Text Box 65">
                <a:extLst>
                  <a:ext uri="{FF2B5EF4-FFF2-40B4-BE49-F238E27FC236}">
                    <a16:creationId xmlns:a16="http://schemas.microsoft.com/office/drawing/2014/main" id="{5DC52D95-C846-4D95-93E2-0579DE4E3F9B}"/>
                  </a:ext>
                </a:extLst>
              </p:cNvPr>
              <p:cNvSpPr txBox="1">
                <a:spLocks noChangeArrowheads="1"/>
              </p:cNvSpPr>
              <p:nvPr/>
            </p:nvSpPr>
            <p:spPr bwMode="auto">
              <a:xfrm>
                <a:off x="7155" y="204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Times New Roman" panose="02020603050405020304" pitchFamily="18" charset="0"/>
                  </a:rPr>
                  <a:t>R</a:t>
                </a:r>
                <a:endParaRPr lang="en-US" altLang="zh-CN" sz="1600" b="1"/>
              </a:p>
            </p:txBody>
          </p:sp>
          <p:grpSp>
            <p:nvGrpSpPr>
              <p:cNvPr id="143" name="Group 66">
                <a:extLst>
                  <a:ext uri="{FF2B5EF4-FFF2-40B4-BE49-F238E27FC236}">
                    <a16:creationId xmlns:a16="http://schemas.microsoft.com/office/drawing/2014/main" id="{18F14210-7AEC-4E97-9A74-B13C9015A356}"/>
                  </a:ext>
                </a:extLst>
              </p:cNvPr>
              <p:cNvGrpSpPr>
                <a:grpSpLocks/>
              </p:cNvGrpSpPr>
              <p:nvPr/>
            </p:nvGrpSpPr>
            <p:grpSpPr bwMode="auto">
              <a:xfrm>
                <a:off x="6585" y="2313"/>
                <a:ext cx="805" cy="699"/>
                <a:chOff x="6600" y="2298"/>
                <a:chExt cx="805" cy="714"/>
              </a:xfrm>
            </p:grpSpPr>
            <p:sp>
              <p:nvSpPr>
                <p:cNvPr id="146" name="Arc 67">
                  <a:extLst>
                    <a:ext uri="{FF2B5EF4-FFF2-40B4-BE49-F238E27FC236}">
                      <a16:creationId xmlns:a16="http://schemas.microsoft.com/office/drawing/2014/main" id="{68E02ABA-B948-461F-AB6A-117BA3E54FCD}"/>
                    </a:ext>
                  </a:extLst>
                </p:cNvPr>
                <p:cNvSpPr>
                  <a:spLocks/>
                </p:cNvSpPr>
                <p:nvPr/>
              </p:nvSpPr>
              <p:spPr bwMode="auto">
                <a:xfrm rot="20921404" flipV="1">
                  <a:off x="6600" y="2454"/>
                  <a:ext cx="805" cy="513"/>
                </a:xfrm>
                <a:custGeom>
                  <a:avLst/>
                  <a:gdLst>
                    <a:gd name="T0" fmla="*/ 0 w 21467"/>
                    <a:gd name="T1" fmla="*/ 0 h 21600"/>
                    <a:gd name="T2" fmla="*/ 805 w 21467"/>
                    <a:gd name="T3" fmla="*/ 456 h 21600"/>
                    <a:gd name="T4" fmla="*/ 0 w 21467"/>
                    <a:gd name="T5" fmla="*/ 513 h 21600"/>
                    <a:gd name="T6" fmla="*/ 0 60000 65536"/>
                    <a:gd name="T7" fmla="*/ 0 60000 65536"/>
                    <a:gd name="T8" fmla="*/ 0 60000 65536"/>
                    <a:gd name="T9" fmla="*/ 0 w 21467"/>
                    <a:gd name="T10" fmla="*/ 0 h 21600"/>
                    <a:gd name="T11" fmla="*/ 21467 w 21467"/>
                    <a:gd name="T12" fmla="*/ 21600 h 21600"/>
                  </a:gdLst>
                  <a:ahLst/>
                  <a:cxnLst>
                    <a:cxn ang="T6">
                      <a:pos x="T0" y="T1"/>
                    </a:cxn>
                    <a:cxn ang="T7">
                      <a:pos x="T2" y="T3"/>
                    </a:cxn>
                    <a:cxn ang="T8">
                      <a:pos x="T4" y="T5"/>
                    </a:cxn>
                  </a:cxnLst>
                  <a:rect l="T9" t="T10" r="T11" b="T12"/>
                  <a:pathLst>
                    <a:path w="21467" h="21600" fill="none" extrusionOk="0">
                      <a:moveTo>
                        <a:pt x="-1" y="0"/>
                      </a:moveTo>
                      <a:cubicBezTo>
                        <a:pt x="11001" y="0"/>
                        <a:pt x="20245" y="8269"/>
                        <a:pt x="21466" y="19203"/>
                      </a:cubicBezTo>
                    </a:path>
                    <a:path w="21467" h="21600" stroke="0" extrusionOk="0">
                      <a:moveTo>
                        <a:pt x="-1" y="0"/>
                      </a:moveTo>
                      <a:cubicBezTo>
                        <a:pt x="11001" y="0"/>
                        <a:pt x="20245" y="8269"/>
                        <a:pt x="21466" y="19203"/>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Arc 68">
                  <a:extLst>
                    <a:ext uri="{FF2B5EF4-FFF2-40B4-BE49-F238E27FC236}">
                      <a16:creationId xmlns:a16="http://schemas.microsoft.com/office/drawing/2014/main" id="{08BFAAF8-60E8-4989-83D2-133F2E203EC2}"/>
                    </a:ext>
                  </a:extLst>
                </p:cNvPr>
                <p:cNvSpPr>
                  <a:spLocks/>
                </p:cNvSpPr>
                <p:nvPr/>
              </p:nvSpPr>
              <p:spPr bwMode="auto">
                <a:xfrm flipH="1">
                  <a:off x="6645" y="2298"/>
                  <a:ext cx="540" cy="714"/>
                </a:xfrm>
                <a:custGeom>
                  <a:avLst/>
                  <a:gdLst>
                    <a:gd name="T0" fmla="*/ 0 w 21600"/>
                    <a:gd name="T1" fmla="*/ 0 h 21600"/>
                    <a:gd name="T2" fmla="*/ 540 w 21600"/>
                    <a:gd name="T3" fmla="*/ 714 h 21600"/>
                    <a:gd name="T4" fmla="*/ 0 w 21600"/>
                    <a:gd name="T5" fmla="*/ 7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rc 69">
                  <a:extLst>
                    <a:ext uri="{FF2B5EF4-FFF2-40B4-BE49-F238E27FC236}">
                      <a16:creationId xmlns:a16="http://schemas.microsoft.com/office/drawing/2014/main" id="{2D6BA225-837E-4AF6-AD83-69245709E26C}"/>
                    </a:ext>
                  </a:extLst>
                </p:cNvPr>
                <p:cNvSpPr>
                  <a:spLocks/>
                </p:cNvSpPr>
                <p:nvPr/>
              </p:nvSpPr>
              <p:spPr bwMode="auto">
                <a:xfrm>
                  <a:off x="7200" y="2298"/>
                  <a:ext cx="164" cy="312"/>
                </a:xfrm>
                <a:custGeom>
                  <a:avLst/>
                  <a:gdLst>
                    <a:gd name="T0" fmla="*/ 0 w 19707"/>
                    <a:gd name="T1" fmla="*/ 0 h 21600"/>
                    <a:gd name="T2" fmla="*/ 164 w 19707"/>
                    <a:gd name="T3" fmla="*/ 184 h 21600"/>
                    <a:gd name="T4" fmla="*/ 0 w 19707"/>
                    <a:gd name="T5" fmla="*/ 312 h 21600"/>
                    <a:gd name="T6" fmla="*/ 0 60000 65536"/>
                    <a:gd name="T7" fmla="*/ 0 60000 65536"/>
                    <a:gd name="T8" fmla="*/ 0 60000 65536"/>
                    <a:gd name="T9" fmla="*/ 0 w 19707"/>
                    <a:gd name="T10" fmla="*/ 0 h 21600"/>
                    <a:gd name="T11" fmla="*/ 19707 w 19707"/>
                    <a:gd name="T12" fmla="*/ 21600 h 21600"/>
                  </a:gdLst>
                  <a:ahLst/>
                  <a:cxnLst>
                    <a:cxn ang="T6">
                      <a:pos x="T0" y="T1"/>
                    </a:cxn>
                    <a:cxn ang="T7">
                      <a:pos x="T2" y="T3"/>
                    </a:cxn>
                    <a:cxn ang="T8">
                      <a:pos x="T4" y="T5"/>
                    </a:cxn>
                  </a:cxnLst>
                  <a:rect l="T9" t="T10" r="T11" b="T12"/>
                  <a:pathLst>
                    <a:path w="19707" h="21600" fill="none" extrusionOk="0">
                      <a:moveTo>
                        <a:pt x="-1" y="0"/>
                      </a:moveTo>
                      <a:cubicBezTo>
                        <a:pt x="8508" y="0"/>
                        <a:pt x="16223" y="4994"/>
                        <a:pt x="19706" y="12757"/>
                      </a:cubicBezTo>
                    </a:path>
                    <a:path w="19707" h="21600" stroke="0" extrusionOk="0">
                      <a:moveTo>
                        <a:pt x="-1" y="0"/>
                      </a:moveTo>
                      <a:cubicBezTo>
                        <a:pt x="8508" y="0"/>
                        <a:pt x="16223" y="4994"/>
                        <a:pt x="19706" y="12757"/>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4" name="Line 70">
                <a:extLst>
                  <a:ext uri="{FF2B5EF4-FFF2-40B4-BE49-F238E27FC236}">
                    <a16:creationId xmlns:a16="http://schemas.microsoft.com/office/drawing/2014/main" id="{AAC68236-202E-4748-A03A-C424E4272343}"/>
                  </a:ext>
                </a:extLst>
              </p:cNvPr>
              <p:cNvSpPr>
                <a:spLocks noChangeAspect="1" noChangeShapeType="1"/>
              </p:cNvSpPr>
              <p:nvPr/>
            </p:nvSpPr>
            <p:spPr bwMode="auto">
              <a:xfrm rot="3600000" flipV="1">
                <a:off x="6952" y="2465"/>
                <a:ext cx="1" cy="74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45" name="Line 71">
                <a:extLst>
                  <a:ext uri="{FF2B5EF4-FFF2-40B4-BE49-F238E27FC236}">
                    <a16:creationId xmlns:a16="http://schemas.microsoft.com/office/drawing/2014/main" id="{93983F9C-0FF1-441D-876F-561A6F6866C2}"/>
                  </a:ext>
                </a:extLst>
              </p:cNvPr>
              <p:cNvSpPr>
                <a:spLocks noChangeAspect="1" noChangeShapeType="1"/>
              </p:cNvSpPr>
              <p:nvPr/>
            </p:nvSpPr>
            <p:spPr bwMode="auto">
              <a:xfrm rot="1800000" flipV="1">
                <a:off x="6824" y="2298"/>
                <a:ext cx="1" cy="74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pSp>
        <p:sp>
          <p:nvSpPr>
            <p:cNvPr id="126" name="Text Box 72">
              <a:extLst>
                <a:ext uri="{FF2B5EF4-FFF2-40B4-BE49-F238E27FC236}">
                  <a16:creationId xmlns:a16="http://schemas.microsoft.com/office/drawing/2014/main" id="{785C747A-2092-4B72-9928-D9A904C8FBCE}"/>
                </a:ext>
              </a:extLst>
            </p:cNvPr>
            <p:cNvSpPr txBox="1">
              <a:spLocks noChangeArrowheads="1"/>
            </p:cNvSpPr>
            <p:nvPr/>
          </p:nvSpPr>
          <p:spPr bwMode="auto">
            <a:xfrm>
              <a:off x="8355" y="3702"/>
              <a:ext cx="237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a:latin typeface="Times New Roman" panose="02020603050405020304" pitchFamily="18" charset="0"/>
                  <a:ea typeface="隶书" panose="02010509060101010101" pitchFamily="49" charset="-122"/>
                </a:rPr>
                <a:t>粗糙表面的镜面反射</a:t>
              </a:r>
              <a:endParaRPr lang="zh-CN" altLang="en-US" sz="2000">
                <a:ea typeface="隶书" panose="02010509060101010101" pitchFamily="49" charset="-122"/>
              </a:endParaRPr>
            </a:p>
          </p:txBody>
        </p:sp>
      </p:grpSp>
      <p:grpSp>
        <p:nvGrpSpPr>
          <p:cNvPr id="158" name="Group 73">
            <a:extLst>
              <a:ext uri="{FF2B5EF4-FFF2-40B4-BE49-F238E27FC236}">
                <a16:creationId xmlns:a16="http://schemas.microsoft.com/office/drawing/2014/main" id="{11769EBD-ABF7-4D5A-9B06-2D7B8CA5ED00}"/>
              </a:ext>
            </a:extLst>
          </p:cNvPr>
          <p:cNvGrpSpPr>
            <a:grpSpLocks/>
          </p:cNvGrpSpPr>
          <p:nvPr/>
        </p:nvGrpSpPr>
        <p:grpSpPr bwMode="auto">
          <a:xfrm>
            <a:off x="2373599" y="3944000"/>
            <a:ext cx="2841625" cy="2551113"/>
            <a:chOff x="5370" y="1785"/>
            <a:chExt cx="2700" cy="2371"/>
          </a:xfrm>
        </p:grpSpPr>
        <p:sp>
          <p:nvSpPr>
            <p:cNvPr id="159" name="Text Box 74">
              <a:extLst>
                <a:ext uri="{FF2B5EF4-FFF2-40B4-BE49-F238E27FC236}">
                  <a16:creationId xmlns:a16="http://schemas.microsoft.com/office/drawing/2014/main" id="{097A75DC-BED2-4AA0-B44D-B8CACF9AB64D}"/>
                </a:ext>
              </a:extLst>
            </p:cNvPr>
            <p:cNvSpPr txBox="1">
              <a:spLocks noChangeArrowheads="1"/>
            </p:cNvSpPr>
            <p:nvPr/>
          </p:nvSpPr>
          <p:spPr bwMode="auto">
            <a:xfrm>
              <a:off x="5370" y="3687"/>
              <a:ext cx="27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a:latin typeface="Times New Roman" panose="02020603050405020304" pitchFamily="18" charset="0"/>
                  <a:ea typeface="隶书" panose="02010509060101010101" pitchFamily="49" charset="-122"/>
                </a:rPr>
                <a:t>一般光滑表面</a:t>
              </a:r>
              <a:r>
                <a:rPr lang="zh-CN" altLang="en-US" sz="2000">
                  <a:ea typeface="隶书" panose="02010509060101010101" pitchFamily="49" charset="-122"/>
                </a:rPr>
                <a:t>镜面反射</a:t>
              </a:r>
            </a:p>
          </p:txBody>
        </p:sp>
        <p:grpSp>
          <p:nvGrpSpPr>
            <p:cNvPr id="160" name="Group 75">
              <a:extLst>
                <a:ext uri="{FF2B5EF4-FFF2-40B4-BE49-F238E27FC236}">
                  <a16:creationId xmlns:a16="http://schemas.microsoft.com/office/drawing/2014/main" id="{9DFD1F95-8180-489F-8945-DF3C366A49EB}"/>
                </a:ext>
              </a:extLst>
            </p:cNvPr>
            <p:cNvGrpSpPr>
              <a:grpSpLocks/>
            </p:cNvGrpSpPr>
            <p:nvPr/>
          </p:nvGrpSpPr>
          <p:grpSpPr bwMode="auto">
            <a:xfrm>
              <a:off x="5505" y="1785"/>
              <a:ext cx="2190" cy="1992"/>
              <a:chOff x="5505" y="1785"/>
              <a:chExt cx="2190" cy="1992"/>
            </a:xfrm>
          </p:grpSpPr>
          <p:sp>
            <p:nvSpPr>
              <p:cNvPr id="161" name="Arc 76">
                <a:extLst>
                  <a:ext uri="{FF2B5EF4-FFF2-40B4-BE49-F238E27FC236}">
                    <a16:creationId xmlns:a16="http://schemas.microsoft.com/office/drawing/2014/main" id="{675BE008-8E3D-4168-968E-9CD99092E0BD}"/>
                  </a:ext>
                </a:extLst>
              </p:cNvPr>
              <p:cNvSpPr>
                <a:spLocks/>
              </p:cNvSpPr>
              <p:nvPr/>
            </p:nvSpPr>
            <p:spPr bwMode="auto">
              <a:xfrm rot="-3114807">
                <a:off x="6159" y="2781"/>
                <a:ext cx="900" cy="1092"/>
              </a:xfrm>
              <a:custGeom>
                <a:avLst/>
                <a:gdLst>
                  <a:gd name="T0" fmla="*/ 0 w 21600"/>
                  <a:gd name="T1" fmla="*/ 0 h 21600"/>
                  <a:gd name="T2" fmla="*/ 900 w 21600"/>
                  <a:gd name="T3" fmla="*/ 1092 h 21600"/>
                  <a:gd name="T4" fmla="*/ 0 w 21600"/>
                  <a:gd name="T5" fmla="*/ 10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2" name="Line 77">
                <a:extLst>
                  <a:ext uri="{FF2B5EF4-FFF2-40B4-BE49-F238E27FC236}">
                    <a16:creationId xmlns:a16="http://schemas.microsoft.com/office/drawing/2014/main" id="{AAE5149A-CCFE-481A-B284-57BE8DCE227F}"/>
                  </a:ext>
                </a:extLst>
              </p:cNvPr>
              <p:cNvSpPr>
                <a:spLocks noChangeShapeType="1"/>
              </p:cNvSpPr>
              <p:nvPr/>
            </p:nvSpPr>
            <p:spPr bwMode="auto">
              <a:xfrm flipV="1">
                <a:off x="6600" y="2097"/>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63" name="Line 78">
                <a:extLst>
                  <a:ext uri="{FF2B5EF4-FFF2-40B4-BE49-F238E27FC236}">
                    <a16:creationId xmlns:a16="http://schemas.microsoft.com/office/drawing/2014/main" id="{C01CD258-C96E-48B0-8760-BFFB68E5268C}"/>
                  </a:ext>
                </a:extLst>
              </p:cNvPr>
              <p:cNvSpPr>
                <a:spLocks noChangeShapeType="1"/>
              </p:cNvSpPr>
              <p:nvPr/>
            </p:nvSpPr>
            <p:spPr bwMode="auto">
              <a:xfrm rot="2700000" flipV="1">
                <a:off x="6929" y="2253"/>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64" name="Line 79">
                <a:extLst>
                  <a:ext uri="{FF2B5EF4-FFF2-40B4-BE49-F238E27FC236}">
                    <a16:creationId xmlns:a16="http://schemas.microsoft.com/office/drawing/2014/main" id="{BE00F988-1D9F-4354-BE3D-6068E5E2B9C2}"/>
                  </a:ext>
                </a:extLst>
              </p:cNvPr>
              <p:cNvSpPr>
                <a:spLocks noChangeShapeType="1"/>
              </p:cNvSpPr>
              <p:nvPr/>
            </p:nvSpPr>
            <p:spPr bwMode="auto">
              <a:xfrm rot="18900000" flipV="1">
                <a:off x="6272" y="2254"/>
                <a:ext cx="1" cy="93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grpSp>
            <p:nvGrpSpPr>
              <p:cNvPr id="165" name="Group 80">
                <a:extLst>
                  <a:ext uri="{FF2B5EF4-FFF2-40B4-BE49-F238E27FC236}">
                    <a16:creationId xmlns:a16="http://schemas.microsoft.com/office/drawing/2014/main" id="{DEF15AC7-57BB-409F-AD0E-736BD20B8B7A}"/>
                  </a:ext>
                </a:extLst>
              </p:cNvPr>
              <p:cNvGrpSpPr>
                <a:grpSpLocks/>
              </p:cNvGrpSpPr>
              <p:nvPr/>
            </p:nvGrpSpPr>
            <p:grpSpPr bwMode="auto">
              <a:xfrm>
                <a:off x="5505" y="1932"/>
                <a:ext cx="357" cy="312"/>
                <a:chOff x="7202" y="8189"/>
                <a:chExt cx="924" cy="921"/>
              </a:xfrm>
            </p:grpSpPr>
            <p:sp>
              <p:nvSpPr>
                <p:cNvPr id="182" name="Oval 81">
                  <a:extLst>
                    <a:ext uri="{FF2B5EF4-FFF2-40B4-BE49-F238E27FC236}">
                      <a16:creationId xmlns:a16="http://schemas.microsoft.com/office/drawing/2014/main" id="{EBC14CBB-5E6B-4BB8-81BF-09502837F6BB}"/>
                    </a:ext>
                  </a:extLst>
                </p:cNvPr>
                <p:cNvSpPr>
                  <a:spLocks noChangeAspect="1" noChangeArrowheads="1"/>
                </p:cNvSpPr>
                <p:nvPr/>
              </p:nvSpPr>
              <p:spPr bwMode="auto">
                <a:xfrm>
                  <a:off x="7532" y="8513"/>
                  <a:ext cx="283" cy="283"/>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Line 82">
                  <a:extLst>
                    <a:ext uri="{FF2B5EF4-FFF2-40B4-BE49-F238E27FC236}">
                      <a16:creationId xmlns:a16="http://schemas.microsoft.com/office/drawing/2014/main" id="{46588D26-2C2A-40C1-B534-57B924B36CB9}"/>
                    </a:ext>
                  </a:extLst>
                </p:cNvPr>
                <p:cNvSpPr>
                  <a:spLocks noChangeShapeType="1"/>
                </p:cNvSpPr>
                <p:nvPr/>
              </p:nvSpPr>
              <p:spPr bwMode="auto">
                <a:xfrm flipV="1">
                  <a:off x="7664" y="8189"/>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83">
                  <a:extLst>
                    <a:ext uri="{FF2B5EF4-FFF2-40B4-BE49-F238E27FC236}">
                      <a16:creationId xmlns:a16="http://schemas.microsoft.com/office/drawing/2014/main" id="{3BE95F9D-CB48-4099-998A-392C168A79E3}"/>
                    </a:ext>
                  </a:extLst>
                </p:cNvPr>
                <p:cNvSpPr>
                  <a:spLocks noChangeShapeType="1"/>
                </p:cNvSpPr>
                <p:nvPr/>
              </p:nvSpPr>
              <p:spPr bwMode="auto">
                <a:xfrm flipV="1">
                  <a:off x="7678" y="8798"/>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84">
                  <a:extLst>
                    <a:ext uri="{FF2B5EF4-FFF2-40B4-BE49-F238E27FC236}">
                      <a16:creationId xmlns:a16="http://schemas.microsoft.com/office/drawing/2014/main" id="{1DB3A1EB-5DC8-49EF-BCEB-85E36F2A52BA}"/>
                    </a:ext>
                  </a:extLst>
                </p:cNvPr>
                <p:cNvSpPr>
                  <a:spLocks noChangeShapeType="1"/>
                </p:cNvSpPr>
                <p:nvPr/>
              </p:nvSpPr>
              <p:spPr bwMode="auto">
                <a:xfrm rot="5400000" flipV="1">
                  <a:off x="7969" y="850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85">
                  <a:extLst>
                    <a:ext uri="{FF2B5EF4-FFF2-40B4-BE49-F238E27FC236}">
                      <a16:creationId xmlns:a16="http://schemas.microsoft.com/office/drawing/2014/main" id="{A331E98E-B510-46C2-AE87-D8339DE023A2}"/>
                    </a:ext>
                  </a:extLst>
                </p:cNvPr>
                <p:cNvSpPr>
                  <a:spLocks noChangeShapeType="1"/>
                </p:cNvSpPr>
                <p:nvPr/>
              </p:nvSpPr>
              <p:spPr bwMode="auto">
                <a:xfrm rot="5400000" flipV="1">
                  <a:off x="7357" y="8517"/>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86">
                  <a:extLst>
                    <a:ext uri="{FF2B5EF4-FFF2-40B4-BE49-F238E27FC236}">
                      <a16:creationId xmlns:a16="http://schemas.microsoft.com/office/drawing/2014/main" id="{CFDFDA93-BE29-46FD-A5FD-33E440B68597}"/>
                    </a:ext>
                  </a:extLst>
                </p:cNvPr>
                <p:cNvSpPr>
                  <a:spLocks noChangeShapeType="1"/>
                </p:cNvSpPr>
                <p:nvPr/>
              </p:nvSpPr>
              <p:spPr bwMode="auto">
                <a:xfrm rot="2700000" flipV="1">
                  <a:off x="7919" y="8300"/>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87">
                  <a:extLst>
                    <a:ext uri="{FF2B5EF4-FFF2-40B4-BE49-F238E27FC236}">
                      <a16:creationId xmlns:a16="http://schemas.microsoft.com/office/drawing/2014/main" id="{3FCCC527-0913-4200-B43F-929E0B994B76}"/>
                    </a:ext>
                  </a:extLst>
                </p:cNvPr>
                <p:cNvSpPr>
                  <a:spLocks noChangeShapeType="1"/>
                </p:cNvSpPr>
                <p:nvPr/>
              </p:nvSpPr>
              <p:spPr bwMode="auto">
                <a:xfrm rot="2700000" flipV="1">
                  <a:off x="7439" y="8717"/>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88">
                  <a:extLst>
                    <a:ext uri="{FF2B5EF4-FFF2-40B4-BE49-F238E27FC236}">
                      <a16:creationId xmlns:a16="http://schemas.microsoft.com/office/drawing/2014/main" id="{A5463919-B7EC-4357-93D5-CC27BE19F250}"/>
                    </a:ext>
                  </a:extLst>
                </p:cNvPr>
                <p:cNvSpPr>
                  <a:spLocks noChangeShapeType="1"/>
                </p:cNvSpPr>
                <p:nvPr/>
              </p:nvSpPr>
              <p:spPr bwMode="auto">
                <a:xfrm rot="8100000" flipV="1">
                  <a:off x="7444" y="830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89">
                  <a:extLst>
                    <a:ext uri="{FF2B5EF4-FFF2-40B4-BE49-F238E27FC236}">
                      <a16:creationId xmlns:a16="http://schemas.microsoft.com/office/drawing/2014/main" id="{7885A19E-1CC8-4CB0-B005-FB534F26E106}"/>
                    </a:ext>
                  </a:extLst>
                </p:cNvPr>
                <p:cNvSpPr>
                  <a:spLocks noChangeShapeType="1"/>
                </p:cNvSpPr>
                <p:nvPr/>
              </p:nvSpPr>
              <p:spPr bwMode="auto">
                <a:xfrm rot="8100000" flipV="1">
                  <a:off x="7882" y="8708"/>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Line 90">
                <a:extLst>
                  <a:ext uri="{FF2B5EF4-FFF2-40B4-BE49-F238E27FC236}">
                    <a16:creationId xmlns:a16="http://schemas.microsoft.com/office/drawing/2014/main" id="{1848FD63-55C6-4E19-8474-54A61849D9C1}"/>
                  </a:ext>
                </a:extLst>
              </p:cNvPr>
              <p:cNvSpPr>
                <a:spLocks noChangeAspect="1" noChangeShapeType="1"/>
              </p:cNvSpPr>
              <p:nvPr/>
            </p:nvSpPr>
            <p:spPr bwMode="auto">
              <a:xfrm flipH="1">
                <a:off x="6615" y="3063"/>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91">
                <a:extLst>
                  <a:ext uri="{FF2B5EF4-FFF2-40B4-BE49-F238E27FC236}">
                    <a16:creationId xmlns:a16="http://schemas.microsoft.com/office/drawing/2014/main" id="{02F8E4A5-6D1A-405A-8599-1E3156D21485}"/>
                  </a:ext>
                </a:extLst>
              </p:cNvPr>
              <p:cNvSpPr>
                <a:spLocks noChangeAspect="1" noChangeShapeType="1"/>
              </p:cNvSpPr>
              <p:nvPr/>
            </p:nvSpPr>
            <p:spPr bwMode="auto">
              <a:xfrm flipH="1">
                <a:off x="6930" y="3153"/>
                <a:ext cx="130"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2">
                <a:extLst>
                  <a:ext uri="{FF2B5EF4-FFF2-40B4-BE49-F238E27FC236}">
                    <a16:creationId xmlns:a16="http://schemas.microsoft.com/office/drawing/2014/main" id="{C9E0B334-B9AF-41A1-82DE-08671247643E}"/>
                  </a:ext>
                </a:extLst>
              </p:cNvPr>
              <p:cNvSpPr>
                <a:spLocks noChangeAspect="1" noChangeShapeType="1"/>
              </p:cNvSpPr>
              <p:nvPr/>
            </p:nvSpPr>
            <p:spPr bwMode="auto">
              <a:xfrm rot="21300000" flipH="1">
                <a:off x="6450" y="3033"/>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3">
                <a:extLst>
                  <a:ext uri="{FF2B5EF4-FFF2-40B4-BE49-F238E27FC236}">
                    <a16:creationId xmlns:a16="http://schemas.microsoft.com/office/drawing/2014/main" id="{21E5AF3E-C128-4D89-871D-A4CD3F278E79}"/>
                  </a:ext>
                </a:extLst>
              </p:cNvPr>
              <p:cNvSpPr>
                <a:spLocks noChangeAspect="1" noChangeShapeType="1"/>
              </p:cNvSpPr>
              <p:nvPr/>
            </p:nvSpPr>
            <p:spPr bwMode="auto">
              <a:xfrm flipH="1">
                <a:off x="7073" y="3204"/>
                <a:ext cx="113" cy="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4">
                <a:extLst>
                  <a:ext uri="{FF2B5EF4-FFF2-40B4-BE49-F238E27FC236}">
                    <a16:creationId xmlns:a16="http://schemas.microsoft.com/office/drawing/2014/main" id="{96C1FA92-5D88-46E7-A3A7-CDFF2990D588}"/>
                  </a:ext>
                </a:extLst>
              </p:cNvPr>
              <p:cNvSpPr>
                <a:spLocks noChangeAspect="1" noChangeShapeType="1"/>
              </p:cNvSpPr>
              <p:nvPr/>
            </p:nvSpPr>
            <p:spPr bwMode="auto">
              <a:xfrm flipH="1">
                <a:off x="6765" y="3093"/>
                <a:ext cx="136"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5">
                <a:extLst>
                  <a:ext uri="{FF2B5EF4-FFF2-40B4-BE49-F238E27FC236}">
                    <a16:creationId xmlns:a16="http://schemas.microsoft.com/office/drawing/2014/main" id="{83D532C9-AF44-4BE9-A930-EF47DE4FC725}"/>
                  </a:ext>
                </a:extLst>
              </p:cNvPr>
              <p:cNvSpPr>
                <a:spLocks noChangeAspect="1" noChangeShapeType="1"/>
              </p:cNvSpPr>
              <p:nvPr/>
            </p:nvSpPr>
            <p:spPr bwMode="auto">
              <a:xfrm rot="21000000" flipH="1">
                <a:off x="6255" y="3069"/>
                <a:ext cx="135" cy="1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6">
                <a:extLst>
                  <a:ext uri="{FF2B5EF4-FFF2-40B4-BE49-F238E27FC236}">
                    <a16:creationId xmlns:a16="http://schemas.microsoft.com/office/drawing/2014/main" id="{FE499358-225A-4B51-AF33-064DBD5A3376}"/>
                  </a:ext>
                </a:extLst>
              </p:cNvPr>
              <p:cNvSpPr>
                <a:spLocks noChangeAspect="1" noChangeShapeType="1"/>
              </p:cNvSpPr>
              <p:nvPr/>
            </p:nvSpPr>
            <p:spPr bwMode="auto">
              <a:xfrm rot="20700000" flipH="1">
                <a:off x="6075" y="3129"/>
                <a:ext cx="142"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Text Box 97">
                <a:extLst>
                  <a:ext uri="{FF2B5EF4-FFF2-40B4-BE49-F238E27FC236}">
                    <a16:creationId xmlns:a16="http://schemas.microsoft.com/office/drawing/2014/main" id="{36BC11A8-5C7A-4E4E-88D2-35EFD2F3D6DD}"/>
                  </a:ext>
                </a:extLst>
              </p:cNvPr>
              <p:cNvSpPr txBox="1">
                <a:spLocks noChangeArrowheads="1"/>
              </p:cNvSpPr>
              <p:nvPr/>
            </p:nvSpPr>
            <p:spPr bwMode="auto">
              <a:xfrm>
                <a:off x="5670" y="231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Times New Roman" panose="02020603050405020304" pitchFamily="18" charset="0"/>
                  </a:rPr>
                  <a:t>L</a:t>
                </a:r>
                <a:endParaRPr lang="en-US" altLang="zh-CN" sz="1600" b="1"/>
              </a:p>
            </p:txBody>
          </p:sp>
          <p:sp>
            <p:nvSpPr>
              <p:cNvPr id="174" name="Text Box 98">
                <a:extLst>
                  <a:ext uri="{FF2B5EF4-FFF2-40B4-BE49-F238E27FC236}">
                    <a16:creationId xmlns:a16="http://schemas.microsoft.com/office/drawing/2014/main" id="{EE601937-6AD3-451F-B132-931C32D26204}"/>
                  </a:ext>
                </a:extLst>
              </p:cNvPr>
              <p:cNvSpPr txBox="1">
                <a:spLocks noChangeArrowheads="1"/>
              </p:cNvSpPr>
              <p:nvPr/>
            </p:nvSpPr>
            <p:spPr bwMode="auto">
              <a:xfrm>
                <a:off x="6405" y="1785"/>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600" b="1">
                    <a:latin typeface="Times New Roman" panose="02020603050405020304" pitchFamily="18" charset="0"/>
                  </a:rPr>
                  <a:t>N</a:t>
                </a:r>
                <a:endParaRPr lang="en-US" altLang="zh-CN" sz="1600" b="1"/>
              </a:p>
            </p:txBody>
          </p:sp>
          <p:sp>
            <p:nvSpPr>
              <p:cNvPr id="175" name="Text Box 99">
                <a:extLst>
                  <a:ext uri="{FF2B5EF4-FFF2-40B4-BE49-F238E27FC236}">
                    <a16:creationId xmlns:a16="http://schemas.microsoft.com/office/drawing/2014/main" id="{88B11F59-2629-4C71-85C1-3F57A9A09545}"/>
                  </a:ext>
                </a:extLst>
              </p:cNvPr>
              <p:cNvSpPr txBox="1">
                <a:spLocks noChangeArrowheads="1"/>
              </p:cNvSpPr>
              <p:nvPr/>
            </p:nvSpPr>
            <p:spPr bwMode="auto">
              <a:xfrm>
                <a:off x="6405" y="3105"/>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P</a:t>
                </a:r>
                <a:endParaRPr lang="en-US" altLang="zh-CN" sz="1600" b="1"/>
              </a:p>
            </p:txBody>
          </p:sp>
          <p:sp>
            <p:nvSpPr>
              <p:cNvPr id="176" name="Text Box 100">
                <a:extLst>
                  <a:ext uri="{FF2B5EF4-FFF2-40B4-BE49-F238E27FC236}">
                    <a16:creationId xmlns:a16="http://schemas.microsoft.com/office/drawing/2014/main" id="{1563E176-EA53-4A8D-888F-2E7F15A5BAAE}"/>
                  </a:ext>
                </a:extLst>
              </p:cNvPr>
              <p:cNvSpPr txBox="1">
                <a:spLocks noChangeArrowheads="1"/>
              </p:cNvSpPr>
              <p:nvPr/>
            </p:nvSpPr>
            <p:spPr bwMode="auto">
              <a:xfrm>
                <a:off x="7155" y="204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Times New Roman" panose="02020603050405020304" pitchFamily="18" charset="0"/>
                  </a:rPr>
                  <a:t>R</a:t>
                </a:r>
                <a:endParaRPr lang="en-US" altLang="zh-CN"/>
              </a:p>
            </p:txBody>
          </p:sp>
          <p:sp>
            <p:nvSpPr>
              <p:cNvPr id="177" name="Line 101">
                <a:extLst>
                  <a:ext uri="{FF2B5EF4-FFF2-40B4-BE49-F238E27FC236}">
                    <a16:creationId xmlns:a16="http://schemas.microsoft.com/office/drawing/2014/main" id="{6D367212-6CE1-4931-ACE6-830B5A3043A6}"/>
                  </a:ext>
                </a:extLst>
              </p:cNvPr>
              <p:cNvSpPr>
                <a:spLocks noChangeAspect="1" noChangeShapeType="1"/>
              </p:cNvSpPr>
              <p:nvPr/>
            </p:nvSpPr>
            <p:spPr bwMode="auto">
              <a:xfrm rot="3300000" flipV="1">
                <a:off x="6922" y="2435"/>
                <a:ext cx="1" cy="74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C46D42A1-4106-4022-A182-EF0BA67B2C32}"/>
                  </a:ext>
                </a:extLst>
              </p:cNvPr>
              <p:cNvSpPr>
                <a:spLocks noChangeAspect="1" noChangeShapeType="1"/>
              </p:cNvSpPr>
              <p:nvPr/>
            </p:nvSpPr>
            <p:spPr bwMode="auto">
              <a:xfrm rot="2100000" flipV="1">
                <a:off x="6839" y="2343"/>
                <a:ext cx="1" cy="74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79" name="Arc 103">
                <a:extLst>
                  <a:ext uri="{FF2B5EF4-FFF2-40B4-BE49-F238E27FC236}">
                    <a16:creationId xmlns:a16="http://schemas.microsoft.com/office/drawing/2014/main" id="{637A011A-DE4D-4488-A838-657D63435E79}"/>
                  </a:ext>
                </a:extLst>
              </p:cNvPr>
              <p:cNvSpPr>
                <a:spLocks/>
              </p:cNvSpPr>
              <p:nvPr/>
            </p:nvSpPr>
            <p:spPr bwMode="auto">
              <a:xfrm rot="20139441" flipV="1">
                <a:off x="6495" y="2550"/>
                <a:ext cx="900" cy="312"/>
              </a:xfrm>
              <a:custGeom>
                <a:avLst/>
                <a:gdLst>
                  <a:gd name="T0" fmla="*/ 0 w 21595"/>
                  <a:gd name="T1" fmla="*/ 0 h 21600"/>
                  <a:gd name="T2" fmla="*/ 900 w 21595"/>
                  <a:gd name="T3" fmla="*/ 305 h 21600"/>
                  <a:gd name="T4" fmla="*/ 0 w 21595"/>
                  <a:gd name="T5" fmla="*/ 312 h 21600"/>
                  <a:gd name="T6" fmla="*/ 0 60000 65536"/>
                  <a:gd name="T7" fmla="*/ 0 60000 65536"/>
                  <a:gd name="T8" fmla="*/ 0 60000 65536"/>
                  <a:gd name="T9" fmla="*/ 0 w 21595"/>
                  <a:gd name="T10" fmla="*/ 0 h 21600"/>
                  <a:gd name="T11" fmla="*/ 21595 w 21595"/>
                  <a:gd name="T12" fmla="*/ 21600 h 21600"/>
                </a:gdLst>
                <a:ahLst/>
                <a:cxnLst>
                  <a:cxn ang="T6">
                    <a:pos x="T0" y="T1"/>
                  </a:cxn>
                  <a:cxn ang="T7">
                    <a:pos x="T2" y="T3"/>
                  </a:cxn>
                  <a:cxn ang="T8">
                    <a:pos x="T4" y="T5"/>
                  </a:cxn>
                </a:cxnLst>
                <a:rect l="T9" t="T10" r="T11" b="T12"/>
                <a:pathLst>
                  <a:path w="21595" h="21600" fill="none" extrusionOk="0">
                    <a:moveTo>
                      <a:pt x="-1" y="0"/>
                    </a:moveTo>
                    <a:cubicBezTo>
                      <a:pt x="11748" y="0"/>
                      <a:pt x="21342" y="9389"/>
                      <a:pt x="21594" y="21135"/>
                    </a:cubicBezTo>
                  </a:path>
                  <a:path w="21595" h="21600" stroke="0" extrusionOk="0">
                    <a:moveTo>
                      <a:pt x="-1" y="0"/>
                    </a:moveTo>
                    <a:cubicBezTo>
                      <a:pt x="11748" y="0"/>
                      <a:pt x="21342" y="9389"/>
                      <a:pt x="21594" y="21135"/>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Arc 104">
                <a:extLst>
                  <a:ext uri="{FF2B5EF4-FFF2-40B4-BE49-F238E27FC236}">
                    <a16:creationId xmlns:a16="http://schemas.microsoft.com/office/drawing/2014/main" id="{166DE089-09B2-460C-BD8C-F74EF26DA35F}"/>
                  </a:ext>
                </a:extLst>
              </p:cNvPr>
              <p:cNvSpPr>
                <a:spLocks/>
              </p:cNvSpPr>
              <p:nvPr/>
            </p:nvSpPr>
            <p:spPr bwMode="auto">
              <a:xfrm rot="513406" flipH="1">
                <a:off x="6693" y="2336"/>
                <a:ext cx="720" cy="786"/>
              </a:xfrm>
              <a:custGeom>
                <a:avLst/>
                <a:gdLst>
                  <a:gd name="T0" fmla="*/ 278 w 21600"/>
                  <a:gd name="T1" fmla="*/ 0 h 19924"/>
                  <a:gd name="T2" fmla="*/ 720 w 21600"/>
                  <a:gd name="T3" fmla="*/ 786 h 19924"/>
                  <a:gd name="T4" fmla="*/ 0 w 21600"/>
                  <a:gd name="T5" fmla="*/ 786 h 19924"/>
                  <a:gd name="T6" fmla="*/ 0 60000 65536"/>
                  <a:gd name="T7" fmla="*/ 0 60000 65536"/>
                  <a:gd name="T8" fmla="*/ 0 60000 65536"/>
                  <a:gd name="T9" fmla="*/ 0 w 21600"/>
                  <a:gd name="T10" fmla="*/ 0 h 19924"/>
                  <a:gd name="T11" fmla="*/ 21600 w 21600"/>
                  <a:gd name="T12" fmla="*/ 19924 h 19924"/>
                </a:gdLst>
                <a:ahLst/>
                <a:cxnLst>
                  <a:cxn ang="T6">
                    <a:pos x="T0" y="T1"/>
                  </a:cxn>
                  <a:cxn ang="T7">
                    <a:pos x="T2" y="T3"/>
                  </a:cxn>
                  <a:cxn ang="T8">
                    <a:pos x="T4" y="T5"/>
                  </a:cxn>
                </a:cxnLst>
                <a:rect l="T9" t="T10" r="T11" b="T12"/>
                <a:pathLst>
                  <a:path w="21600" h="19924" fill="none" extrusionOk="0">
                    <a:moveTo>
                      <a:pt x="8342" y="-1"/>
                    </a:moveTo>
                    <a:cubicBezTo>
                      <a:pt x="16372" y="3362"/>
                      <a:pt x="21600" y="11217"/>
                      <a:pt x="21600" y="19924"/>
                    </a:cubicBezTo>
                  </a:path>
                  <a:path w="21600" h="19924" stroke="0" extrusionOk="0">
                    <a:moveTo>
                      <a:pt x="8342" y="-1"/>
                    </a:moveTo>
                    <a:cubicBezTo>
                      <a:pt x="16372" y="3362"/>
                      <a:pt x="21600" y="11217"/>
                      <a:pt x="21600" y="19924"/>
                    </a:cubicBezTo>
                    <a:lnTo>
                      <a:pt x="0" y="19924"/>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Arc 105">
                <a:extLst>
                  <a:ext uri="{FF2B5EF4-FFF2-40B4-BE49-F238E27FC236}">
                    <a16:creationId xmlns:a16="http://schemas.microsoft.com/office/drawing/2014/main" id="{8F1F27DE-A11A-4285-9DB1-507E91E5C865}"/>
                  </a:ext>
                </a:extLst>
              </p:cNvPr>
              <p:cNvSpPr>
                <a:spLocks/>
              </p:cNvSpPr>
              <p:nvPr/>
            </p:nvSpPr>
            <p:spPr bwMode="auto">
              <a:xfrm>
                <a:off x="7170" y="2358"/>
                <a:ext cx="130" cy="156"/>
              </a:xfrm>
              <a:custGeom>
                <a:avLst/>
                <a:gdLst>
                  <a:gd name="T0" fmla="*/ 0 w 15570"/>
                  <a:gd name="T1" fmla="*/ 0 h 21600"/>
                  <a:gd name="T2" fmla="*/ 130 w 15570"/>
                  <a:gd name="T3" fmla="*/ 48 h 21600"/>
                  <a:gd name="T4" fmla="*/ 0 w 15570"/>
                  <a:gd name="T5" fmla="*/ 156 h 21600"/>
                  <a:gd name="T6" fmla="*/ 0 60000 65536"/>
                  <a:gd name="T7" fmla="*/ 0 60000 65536"/>
                  <a:gd name="T8" fmla="*/ 0 60000 65536"/>
                  <a:gd name="T9" fmla="*/ 0 w 15570"/>
                  <a:gd name="T10" fmla="*/ 0 h 21600"/>
                  <a:gd name="T11" fmla="*/ 15570 w 15570"/>
                  <a:gd name="T12" fmla="*/ 21600 h 21600"/>
                </a:gdLst>
                <a:ahLst/>
                <a:cxnLst>
                  <a:cxn ang="T6">
                    <a:pos x="T0" y="T1"/>
                  </a:cxn>
                  <a:cxn ang="T7">
                    <a:pos x="T2" y="T3"/>
                  </a:cxn>
                  <a:cxn ang="T8">
                    <a:pos x="T4" y="T5"/>
                  </a:cxn>
                </a:cxnLst>
                <a:rect l="T9" t="T10" r="T11" b="T12"/>
                <a:pathLst>
                  <a:path w="15570" h="21600" fill="none" extrusionOk="0">
                    <a:moveTo>
                      <a:pt x="-1" y="0"/>
                    </a:moveTo>
                    <a:cubicBezTo>
                      <a:pt x="5875" y="0"/>
                      <a:pt x="11497" y="2393"/>
                      <a:pt x="15570" y="6628"/>
                    </a:cubicBezTo>
                  </a:path>
                  <a:path w="15570" h="21600" stroke="0" extrusionOk="0">
                    <a:moveTo>
                      <a:pt x="-1" y="0"/>
                    </a:moveTo>
                    <a:cubicBezTo>
                      <a:pt x="5875" y="0"/>
                      <a:pt x="11497" y="2393"/>
                      <a:pt x="15570" y="6628"/>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91" name="Rectangle 107">
            <a:extLst>
              <a:ext uri="{FF2B5EF4-FFF2-40B4-BE49-F238E27FC236}">
                <a16:creationId xmlns:a16="http://schemas.microsoft.com/office/drawing/2014/main" id="{FB36EBFC-6B5D-46D3-A17B-76E11CBB4E72}"/>
              </a:ext>
            </a:extLst>
          </p:cNvPr>
          <p:cNvSpPr>
            <a:spLocks noChangeArrowheads="1"/>
          </p:cNvSpPr>
          <p:nvPr/>
        </p:nvSpPr>
        <p:spPr bwMode="auto">
          <a:xfrm>
            <a:off x="2747155" y="5869638"/>
            <a:ext cx="4465637" cy="698500"/>
          </a:xfrm>
          <a:prstGeom prst="rect">
            <a:avLst/>
          </a:prstGeom>
          <a:solidFill>
            <a:schemeClr val="accent5">
              <a:lumMod val="40000"/>
              <a:lumOff val="60000"/>
            </a:schemeClr>
          </a:solidFill>
          <a:ln w="57150" cmpd="thickThin">
            <a:solidFill>
              <a:srgbClr val="00008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t>         </a:t>
            </a:r>
            <a:r>
              <a:rPr lang="zh-CN" altLang="en-US" b="1" dirty="0"/>
              <a:t>光滑表面的镜面反射范围较小</a:t>
            </a:r>
          </a:p>
          <a:p>
            <a:pPr eaLnBrk="1" hangingPunct="1"/>
            <a:r>
              <a:rPr lang="zh-CN" altLang="en-US" b="1" dirty="0"/>
              <a:t>         粗糙的物体表面反射范围较大</a:t>
            </a:r>
          </a:p>
        </p:txBody>
      </p:sp>
    </p:spTree>
    <p:extLst>
      <p:ext uri="{BB962C8B-B14F-4D97-AF65-F5344CB8AC3E}">
        <p14:creationId xmlns:p14="http://schemas.microsoft.com/office/powerpoint/2010/main" val="44559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left)">
                                      <p:cBhvr>
                                        <p:cTn id="19" dur="500"/>
                                        <p:tgtEl>
                                          <p:spTgt spid="1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left)">
                                      <p:cBhvr>
                                        <p:cTn id="24" dur="500"/>
                                        <p:tgtEl>
                                          <p:spTgt spid="1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wipe(down)">
                                      <p:cBhvr>
                                        <p:cTn id="2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5098512"/>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镜面反射光的特点</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空间分布具有一定方向性</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朝空间一定方向汇聚</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沿镜面反射的主方向最强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在该方向四周逐渐衰减形成一定的空间分布</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光强不仅取决于入射光和表面材料，还与观察方向有关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观察者只有位于一定的方向上才能看到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当视点位于镜面反射方向附近时，镜面反射光光强较强，反之较弱，甚至观察不到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具有与入射光相同的性质</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镜面反射的颜色是光源颜色，与材料无关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4">
            <a:extLst>
              <a:ext uri="{FF2B5EF4-FFF2-40B4-BE49-F238E27FC236}">
                <a16:creationId xmlns:a16="http://schemas.microsoft.com/office/drawing/2014/main" id="{422BCDD3-FD93-4144-9955-08904BFC525E}"/>
              </a:ext>
            </a:extLst>
          </p:cNvPr>
          <p:cNvGrpSpPr>
            <a:grpSpLocks/>
          </p:cNvGrpSpPr>
          <p:nvPr/>
        </p:nvGrpSpPr>
        <p:grpSpPr bwMode="auto">
          <a:xfrm>
            <a:off x="9038938" y="1613535"/>
            <a:ext cx="2151062" cy="2000250"/>
            <a:chOff x="8355" y="1830"/>
            <a:chExt cx="2370" cy="2341"/>
          </a:xfrm>
        </p:grpSpPr>
        <p:grpSp>
          <p:nvGrpSpPr>
            <p:cNvPr id="17" name="Group 5">
              <a:extLst>
                <a:ext uri="{FF2B5EF4-FFF2-40B4-BE49-F238E27FC236}">
                  <a16:creationId xmlns:a16="http://schemas.microsoft.com/office/drawing/2014/main" id="{BF003BF9-1248-4324-85A4-0E7939FD9308}"/>
                </a:ext>
              </a:extLst>
            </p:cNvPr>
            <p:cNvGrpSpPr>
              <a:grpSpLocks/>
            </p:cNvGrpSpPr>
            <p:nvPr/>
          </p:nvGrpSpPr>
          <p:grpSpPr bwMode="auto">
            <a:xfrm>
              <a:off x="8400" y="1830"/>
              <a:ext cx="2190" cy="1992"/>
              <a:chOff x="5505" y="1785"/>
              <a:chExt cx="2190" cy="1992"/>
            </a:xfrm>
          </p:grpSpPr>
          <p:sp>
            <p:nvSpPr>
              <p:cNvPr id="22" name="Arc 6">
                <a:extLst>
                  <a:ext uri="{FF2B5EF4-FFF2-40B4-BE49-F238E27FC236}">
                    <a16:creationId xmlns:a16="http://schemas.microsoft.com/office/drawing/2014/main" id="{E8788E81-C0CB-4574-8C64-140B3D31C291}"/>
                  </a:ext>
                </a:extLst>
              </p:cNvPr>
              <p:cNvSpPr>
                <a:spLocks/>
              </p:cNvSpPr>
              <p:nvPr/>
            </p:nvSpPr>
            <p:spPr bwMode="auto">
              <a:xfrm rot="-3114807">
                <a:off x="6162" y="2780"/>
                <a:ext cx="896" cy="10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3" name="Line 7">
                <a:extLst>
                  <a:ext uri="{FF2B5EF4-FFF2-40B4-BE49-F238E27FC236}">
                    <a16:creationId xmlns:a16="http://schemas.microsoft.com/office/drawing/2014/main" id="{5E9E5C7C-0302-47D3-9CBD-821C67054C8E}"/>
                  </a:ext>
                </a:extLst>
              </p:cNvPr>
              <p:cNvSpPr>
                <a:spLocks noChangeShapeType="1"/>
              </p:cNvSpPr>
              <p:nvPr/>
            </p:nvSpPr>
            <p:spPr bwMode="auto">
              <a:xfrm flipV="1">
                <a:off x="6600" y="2097"/>
                <a:ext cx="2" cy="936"/>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4" name="Line 8">
                <a:extLst>
                  <a:ext uri="{FF2B5EF4-FFF2-40B4-BE49-F238E27FC236}">
                    <a16:creationId xmlns:a16="http://schemas.microsoft.com/office/drawing/2014/main" id="{5AD3116F-6B7A-42AC-8486-8F771D787487}"/>
                  </a:ext>
                </a:extLst>
              </p:cNvPr>
              <p:cNvSpPr>
                <a:spLocks noChangeShapeType="1"/>
              </p:cNvSpPr>
              <p:nvPr/>
            </p:nvSpPr>
            <p:spPr bwMode="auto">
              <a:xfrm rot="2700000" flipV="1">
                <a:off x="6929" y="2253"/>
                <a:ext cx="2" cy="936"/>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5" name="Line 9">
                <a:extLst>
                  <a:ext uri="{FF2B5EF4-FFF2-40B4-BE49-F238E27FC236}">
                    <a16:creationId xmlns:a16="http://schemas.microsoft.com/office/drawing/2014/main" id="{EACCBB18-293D-44DF-84C5-EF5FBEC6B989}"/>
                  </a:ext>
                </a:extLst>
              </p:cNvPr>
              <p:cNvSpPr>
                <a:spLocks noChangeShapeType="1"/>
              </p:cNvSpPr>
              <p:nvPr/>
            </p:nvSpPr>
            <p:spPr bwMode="auto">
              <a:xfrm rot="18900000" flipV="1">
                <a:off x="6274" y="2254"/>
                <a:ext cx="0" cy="936"/>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grpSp>
            <p:nvGrpSpPr>
              <p:cNvPr id="26" name="Group 10">
                <a:extLst>
                  <a:ext uri="{FF2B5EF4-FFF2-40B4-BE49-F238E27FC236}">
                    <a16:creationId xmlns:a16="http://schemas.microsoft.com/office/drawing/2014/main" id="{F35BCF41-F94F-4A90-B707-91DBFFB5D459}"/>
                  </a:ext>
                </a:extLst>
              </p:cNvPr>
              <p:cNvGrpSpPr>
                <a:grpSpLocks/>
              </p:cNvGrpSpPr>
              <p:nvPr/>
            </p:nvGrpSpPr>
            <p:grpSpPr bwMode="auto">
              <a:xfrm>
                <a:off x="5505" y="1932"/>
                <a:ext cx="357" cy="312"/>
                <a:chOff x="7202" y="8189"/>
                <a:chExt cx="924" cy="921"/>
              </a:xfrm>
            </p:grpSpPr>
            <p:sp>
              <p:nvSpPr>
                <p:cNvPr id="44" name="Oval 11">
                  <a:extLst>
                    <a:ext uri="{FF2B5EF4-FFF2-40B4-BE49-F238E27FC236}">
                      <a16:creationId xmlns:a16="http://schemas.microsoft.com/office/drawing/2014/main" id="{5E7E2A1A-16B8-414C-B37C-E304436D6D90}"/>
                    </a:ext>
                  </a:extLst>
                </p:cNvPr>
                <p:cNvSpPr>
                  <a:spLocks noChangeAspect="1" noChangeArrowheads="1"/>
                </p:cNvSpPr>
                <p:nvPr/>
              </p:nvSpPr>
              <p:spPr bwMode="auto">
                <a:xfrm>
                  <a:off x="7534" y="8512"/>
                  <a:ext cx="281" cy="285"/>
                </a:xfrm>
                <a:prstGeom prst="ellipse">
                  <a:avLst/>
                </a:prstGeom>
                <a:solidFill>
                  <a:srgbClr val="FFFFFF"/>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5" name="Line 12">
                  <a:extLst>
                    <a:ext uri="{FF2B5EF4-FFF2-40B4-BE49-F238E27FC236}">
                      <a16:creationId xmlns:a16="http://schemas.microsoft.com/office/drawing/2014/main" id="{E3946D99-3C8F-410E-AAEE-3EEB525EC648}"/>
                    </a:ext>
                  </a:extLst>
                </p:cNvPr>
                <p:cNvSpPr>
                  <a:spLocks noChangeShapeType="1"/>
                </p:cNvSpPr>
                <p:nvPr/>
              </p:nvSpPr>
              <p:spPr bwMode="auto">
                <a:xfrm flipV="1">
                  <a:off x="7665" y="8188"/>
                  <a:ext cx="0" cy="31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6" name="Line 13">
                  <a:extLst>
                    <a:ext uri="{FF2B5EF4-FFF2-40B4-BE49-F238E27FC236}">
                      <a16:creationId xmlns:a16="http://schemas.microsoft.com/office/drawing/2014/main" id="{8C68BF7D-6F94-4693-9D93-FFFCE8DA2F75}"/>
                    </a:ext>
                  </a:extLst>
                </p:cNvPr>
                <p:cNvSpPr>
                  <a:spLocks noChangeShapeType="1"/>
                </p:cNvSpPr>
                <p:nvPr/>
              </p:nvSpPr>
              <p:spPr bwMode="auto">
                <a:xfrm flipV="1">
                  <a:off x="7679" y="8797"/>
                  <a:ext cx="0" cy="31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7" name="Line 14">
                  <a:extLst>
                    <a:ext uri="{FF2B5EF4-FFF2-40B4-BE49-F238E27FC236}">
                      <a16:creationId xmlns:a16="http://schemas.microsoft.com/office/drawing/2014/main" id="{DBC0ED0F-DBA1-4D66-854C-0B2ACF274D96}"/>
                    </a:ext>
                  </a:extLst>
                </p:cNvPr>
                <p:cNvSpPr>
                  <a:spLocks noChangeShapeType="1"/>
                </p:cNvSpPr>
                <p:nvPr/>
              </p:nvSpPr>
              <p:spPr bwMode="auto">
                <a:xfrm rot="5400000" flipV="1">
                  <a:off x="7971" y="8498"/>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8" name="Line 15">
                  <a:extLst>
                    <a:ext uri="{FF2B5EF4-FFF2-40B4-BE49-F238E27FC236}">
                      <a16:creationId xmlns:a16="http://schemas.microsoft.com/office/drawing/2014/main" id="{36A08879-E2BD-45F1-B004-828D176B5404}"/>
                    </a:ext>
                  </a:extLst>
                </p:cNvPr>
                <p:cNvSpPr>
                  <a:spLocks noChangeShapeType="1"/>
                </p:cNvSpPr>
                <p:nvPr/>
              </p:nvSpPr>
              <p:spPr bwMode="auto">
                <a:xfrm rot="5400000" flipV="1">
                  <a:off x="7359" y="8515"/>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9" name="Line 16">
                  <a:extLst>
                    <a:ext uri="{FF2B5EF4-FFF2-40B4-BE49-F238E27FC236}">
                      <a16:creationId xmlns:a16="http://schemas.microsoft.com/office/drawing/2014/main" id="{F20065B5-B256-4671-8EA0-B7CCC965F232}"/>
                    </a:ext>
                  </a:extLst>
                </p:cNvPr>
                <p:cNvSpPr>
                  <a:spLocks noChangeShapeType="1"/>
                </p:cNvSpPr>
                <p:nvPr/>
              </p:nvSpPr>
              <p:spPr bwMode="auto">
                <a:xfrm rot="2700000" flipV="1">
                  <a:off x="7919" y="8298"/>
                  <a:ext cx="5" cy="31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0" name="Line 17">
                  <a:extLst>
                    <a:ext uri="{FF2B5EF4-FFF2-40B4-BE49-F238E27FC236}">
                      <a16:creationId xmlns:a16="http://schemas.microsoft.com/office/drawing/2014/main" id="{AB75E0B8-2386-46F2-8753-8EC9E087C3B9}"/>
                    </a:ext>
                  </a:extLst>
                </p:cNvPr>
                <p:cNvSpPr>
                  <a:spLocks noChangeShapeType="1"/>
                </p:cNvSpPr>
                <p:nvPr/>
              </p:nvSpPr>
              <p:spPr bwMode="auto">
                <a:xfrm rot="2700000" flipV="1">
                  <a:off x="7439" y="8715"/>
                  <a:ext cx="5" cy="31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1" name="Line 18">
                  <a:extLst>
                    <a:ext uri="{FF2B5EF4-FFF2-40B4-BE49-F238E27FC236}">
                      <a16:creationId xmlns:a16="http://schemas.microsoft.com/office/drawing/2014/main" id="{F02ECB75-3DD4-4464-B153-E05FD665AA0A}"/>
                    </a:ext>
                  </a:extLst>
                </p:cNvPr>
                <p:cNvSpPr>
                  <a:spLocks noChangeShapeType="1"/>
                </p:cNvSpPr>
                <p:nvPr/>
              </p:nvSpPr>
              <p:spPr bwMode="auto">
                <a:xfrm rot="8100000" flipV="1">
                  <a:off x="7445" y="8301"/>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2" name="Line 19">
                  <a:extLst>
                    <a:ext uri="{FF2B5EF4-FFF2-40B4-BE49-F238E27FC236}">
                      <a16:creationId xmlns:a16="http://schemas.microsoft.com/office/drawing/2014/main" id="{E05CBF87-5A3E-47AA-8D9D-A946CEA97F23}"/>
                    </a:ext>
                  </a:extLst>
                </p:cNvPr>
                <p:cNvSpPr>
                  <a:spLocks noChangeShapeType="1"/>
                </p:cNvSpPr>
                <p:nvPr/>
              </p:nvSpPr>
              <p:spPr bwMode="auto">
                <a:xfrm rot="8100000" flipV="1">
                  <a:off x="7885" y="8707"/>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27" name="Line 20">
                <a:extLst>
                  <a:ext uri="{FF2B5EF4-FFF2-40B4-BE49-F238E27FC236}">
                    <a16:creationId xmlns:a16="http://schemas.microsoft.com/office/drawing/2014/main" id="{FB5A1788-0A77-4D47-B712-80D34CF877E4}"/>
                  </a:ext>
                </a:extLst>
              </p:cNvPr>
              <p:cNvSpPr>
                <a:spLocks noChangeAspect="1" noChangeShapeType="1"/>
              </p:cNvSpPr>
              <p:nvPr/>
            </p:nvSpPr>
            <p:spPr bwMode="auto">
              <a:xfrm flipH="1">
                <a:off x="6616" y="3063"/>
                <a:ext cx="142"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8" name="Line 21">
                <a:extLst>
                  <a:ext uri="{FF2B5EF4-FFF2-40B4-BE49-F238E27FC236}">
                    <a16:creationId xmlns:a16="http://schemas.microsoft.com/office/drawing/2014/main" id="{B810D417-822D-4184-82F9-2EBB2BB0BCB1}"/>
                  </a:ext>
                </a:extLst>
              </p:cNvPr>
              <p:cNvSpPr>
                <a:spLocks noChangeAspect="1" noChangeShapeType="1"/>
              </p:cNvSpPr>
              <p:nvPr/>
            </p:nvSpPr>
            <p:spPr bwMode="auto">
              <a:xfrm flipH="1">
                <a:off x="6931" y="3152"/>
                <a:ext cx="129" cy="11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9" name="Line 22">
                <a:extLst>
                  <a:ext uri="{FF2B5EF4-FFF2-40B4-BE49-F238E27FC236}">
                    <a16:creationId xmlns:a16="http://schemas.microsoft.com/office/drawing/2014/main" id="{F19B203D-EE2D-4BC2-BAA3-6B8384CC35DA}"/>
                  </a:ext>
                </a:extLst>
              </p:cNvPr>
              <p:cNvSpPr>
                <a:spLocks noChangeAspect="1" noChangeShapeType="1"/>
              </p:cNvSpPr>
              <p:nvPr/>
            </p:nvSpPr>
            <p:spPr bwMode="auto">
              <a:xfrm rot="21300000" flipH="1">
                <a:off x="6450" y="3034"/>
                <a:ext cx="142"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0" name="Line 23">
                <a:extLst>
                  <a:ext uri="{FF2B5EF4-FFF2-40B4-BE49-F238E27FC236}">
                    <a16:creationId xmlns:a16="http://schemas.microsoft.com/office/drawing/2014/main" id="{F4871308-D0FA-4AB5-A0ED-CC2F53BE3F66}"/>
                  </a:ext>
                </a:extLst>
              </p:cNvPr>
              <p:cNvSpPr>
                <a:spLocks noChangeAspect="1" noChangeShapeType="1"/>
              </p:cNvSpPr>
              <p:nvPr/>
            </p:nvSpPr>
            <p:spPr bwMode="auto">
              <a:xfrm flipH="1">
                <a:off x="7073" y="3204"/>
                <a:ext cx="115" cy="9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1" name="Line 24">
                <a:extLst>
                  <a:ext uri="{FF2B5EF4-FFF2-40B4-BE49-F238E27FC236}">
                    <a16:creationId xmlns:a16="http://schemas.microsoft.com/office/drawing/2014/main" id="{893E19C0-9EB6-416A-B937-AB835884EB60}"/>
                  </a:ext>
                </a:extLst>
              </p:cNvPr>
              <p:cNvSpPr>
                <a:spLocks noChangeAspect="1" noChangeShapeType="1"/>
              </p:cNvSpPr>
              <p:nvPr/>
            </p:nvSpPr>
            <p:spPr bwMode="auto">
              <a:xfrm flipH="1">
                <a:off x="6765" y="3093"/>
                <a:ext cx="136" cy="1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2" name="Line 25">
                <a:extLst>
                  <a:ext uri="{FF2B5EF4-FFF2-40B4-BE49-F238E27FC236}">
                    <a16:creationId xmlns:a16="http://schemas.microsoft.com/office/drawing/2014/main" id="{0A1F0A63-37AA-49C1-B944-6A80635F7C28}"/>
                  </a:ext>
                </a:extLst>
              </p:cNvPr>
              <p:cNvSpPr>
                <a:spLocks noChangeAspect="1" noChangeShapeType="1"/>
              </p:cNvSpPr>
              <p:nvPr/>
            </p:nvSpPr>
            <p:spPr bwMode="auto">
              <a:xfrm rot="21000000" flipH="1">
                <a:off x="6256" y="3069"/>
                <a:ext cx="136" cy="1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3" name="Line 26">
                <a:extLst>
                  <a:ext uri="{FF2B5EF4-FFF2-40B4-BE49-F238E27FC236}">
                    <a16:creationId xmlns:a16="http://schemas.microsoft.com/office/drawing/2014/main" id="{24313C98-B9C3-458D-BCCB-17D1BEE2876E}"/>
                  </a:ext>
                </a:extLst>
              </p:cNvPr>
              <p:cNvSpPr>
                <a:spLocks noChangeAspect="1" noChangeShapeType="1"/>
              </p:cNvSpPr>
              <p:nvPr/>
            </p:nvSpPr>
            <p:spPr bwMode="auto">
              <a:xfrm rot="20700000" flipH="1">
                <a:off x="6076" y="3128"/>
                <a:ext cx="143"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4" name="Text Box 27">
                <a:extLst>
                  <a:ext uri="{FF2B5EF4-FFF2-40B4-BE49-F238E27FC236}">
                    <a16:creationId xmlns:a16="http://schemas.microsoft.com/office/drawing/2014/main" id="{B2C73132-F662-4134-B637-338D2C1FCA2D}"/>
                  </a:ext>
                </a:extLst>
              </p:cNvPr>
              <p:cNvSpPr txBox="1">
                <a:spLocks noChangeArrowheads="1"/>
              </p:cNvSpPr>
              <p:nvPr/>
            </p:nvSpPr>
            <p:spPr bwMode="auto">
              <a:xfrm>
                <a:off x="5670" y="2319"/>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L</a:t>
                </a:r>
                <a:endParaRPr lang="en-US" altLang="zh-CN" sz="1600" b="1">
                  <a:ln>
                    <a:solidFill>
                      <a:sysClr val="windowText" lastClr="000000"/>
                    </a:solidFill>
                  </a:ln>
                  <a:latin typeface="Arial" charset="0"/>
                  <a:ea typeface="宋体" charset="-122"/>
                </a:endParaRPr>
              </a:p>
            </p:txBody>
          </p:sp>
          <p:sp>
            <p:nvSpPr>
              <p:cNvPr id="35" name="Text Box 28">
                <a:extLst>
                  <a:ext uri="{FF2B5EF4-FFF2-40B4-BE49-F238E27FC236}">
                    <a16:creationId xmlns:a16="http://schemas.microsoft.com/office/drawing/2014/main" id="{BC70A2EA-564F-468C-AC67-53A9C909135F}"/>
                  </a:ext>
                </a:extLst>
              </p:cNvPr>
              <p:cNvSpPr txBox="1">
                <a:spLocks noChangeArrowheads="1"/>
              </p:cNvSpPr>
              <p:nvPr/>
            </p:nvSpPr>
            <p:spPr bwMode="auto">
              <a:xfrm>
                <a:off x="6405" y="1785"/>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N</a:t>
                </a:r>
                <a:endParaRPr lang="en-US" altLang="zh-CN" sz="1600" b="1">
                  <a:ln>
                    <a:solidFill>
                      <a:sysClr val="windowText" lastClr="000000"/>
                    </a:solidFill>
                  </a:ln>
                  <a:latin typeface="Arial" charset="0"/>
                  <a:ea typeface="宋体" charset="-122"/>
                </a:endParaRPr>
              </a:p>
            </p:txBody>
          </p:sp>
          <p:sp>
            <p:nvSpPr>
              <p:cNvPr id="36" name="Text Box 29">
                <a:extLst>
                  <a:ext uri="{FF2B5EF4-FFF2-40B4-BE49-F238E27FC236}">
                    <a16:creationId xmlns:a16="http://schemas.microsoft.com/office/drawing/2014/main" id="{203EC640-8BA3-4B79-955E-83413FFB39DD}"/>
                  </a:ext>
                </a:extLst>
              </p:cNvPr>
              <p:cNvSpPr txBox="1">
                <a:spLocks noChangeArrowheads="1"/>
              </p:cNvSpPr>
              <p:nvPr/>
            </p:nvSpPr>
            <p:spPr bwMode="auto">
              <a:xfrm>
                <a:off x="6405" y="3105"/>
                <a:ext cx="540" cy="468"/>
              </a:xfrm>
              <a:prstGeom prst="rect">
                <a:avLst/>
              </a:prstGeom>
              <a:noFill/>
              <a:ln w="9525">
                <a:noFill/>
                <a:miter lim="800000"/>
                <a:headEnd/>
                <a:tailEnd/>
              </a:ln>
            </p:spPr>
            <p:txBody>
              <a:bodyPr/>
              <a:lstStyle/>
              <a:p>
                <a:pPr algn="ctr">
                  <a:defRPr/>
                </a:pPr>
                <a:r>
                  <a:rPr lang="en-US" altLang="zh-CN" sz="1600" b="1">
                    <a:ln>
                      <a:solidFill>
                        <a:sysClr val="windowText" lastClr="000000"/>
                      </a:solidFill>
                    </a:ln>
                    <a:latin typeface="Times New Roman" pitchFamily="18" charset="0"/>
                    <a:ea typeface="宋体" charset="-122"/>
                  </a:rPr>
                  <a:t>P</a:t>
                </a:r>
                <a:endParaRPr lang="en-US" altLang="zh-CN" sz="1600" b="1">
                  <a:ln>
                    <a:solidFill>
                      <a:sysClr val="windowText" lastClr="000000"/>
                    </a:solidFill>
                  </a:ln>
                  <a:latin typeface="Arial" charset="0"/>
                  <a:ea typeface="宋体" charset="-122"/>
                </a:endParaRPr>
              </a:p>
            </p:txBody>
          </p:sp>
          <p:sp>
            <p:nvSpPr>
              <p:cNvPr id="37" name="Text Box 30">
                <a:extLst>
                  <a:ext uri="{FF2B5EF4-FFF2-40B4-BE49-F238E27FC236}">
                    <a16:creationId xmlns:a16="http://schemas.microsoft.com/office/drawing/2014/main" id="{55DF8425-7757-4478-90D3-C2E7FC57EA1E}"/>
                  </a:ext>
                </a:extLst>
              </p:cNvPr>
              <p:cNvSpPr txBox="1">
                <a:spLocks noChangeArrowheads="1"/>
              </p:cNvSpPr>
              <p:nvPr/>
            </p:nvSpPr>
            <p:spPr bwMode="auto">
              <a:xfrm>
                <a:off x="7155" y="2040"/>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R</a:t>
                </a:r>
                <a:endParaRPr lang="en-US" altLang="zh-CN" sz="1600" b="1">
                  <a:ln>
                    <a:solidFill>
                      <a:sysClr val="windowText" lastClr="000000"/>
                    </a:solidFill>
                  </a:ln>
                  <a:latin typeface="Arial" charset="0"/>
                  <a:ea typeface="宋体" charset="-122"/>
                </a:endParaRPr>
              </a:p>
            </p:txBody>
          </p:sp>
          <p:grpSp>
            <p:nvGrpSpPr>
              <p:cNvPr id="38" name="Group 31">
                <a:extLst>
                  <a:ext uri="{FF2B5EF4-FFF2-40B4-BE49-F238E27FC236}">
                    <a16:creationId xmlns:a16="http://schemas.microsoft.com/office/drawing/2014/main" id="{E20185B4-343C-414B-8416-F9617C44FEBD}"/>
                  </a:ext>
                </a:extLst>
              </p:cNvPr>
              <p:cNvGrpSpPr>
                <a:grpSpLocks/>
              </p:cNvGrpSpPr>
              <p:nvPr/>
            </p:nvGrpSpPr>
            <p:grpSpPr bwMode="auto">
              <a:xfrm>
                <a:off x="6585" y="2313"/>
                <a:ext cx="805" cy="699"/>
                <a:chOff x="6600" y="2298"/>
                <a:chExt cx="805" cy="714"/>
              </a:xfrm>
            </p:grpSpPr>
            <p:sp>
              <p:nvSpPr>
                <p:cNvPr id="41" name="Arc 32">
                  <a:extLst>
                    <a:ext uri="{FF2B5EF4-FFF2-40B4-BE49-F238E27FC236}">
                      <a16:creationId xmlns:a16="http://schemas.microsoft.com/office/drawing/2014/main" id="{3506F15C-4C1F-4461-80F1-34BA4D4C4A5B}"/>
                    </a:ext>
                  </a:extLst>
                </p:cNvPr>
                <p:cNvSpPr>
                  <a:spLocks/>
                </p:cNvSpPr>
                <p:nvPr/>
              </p:nvSpPr>
              <p:spPr bwMode="auto">
                <a:xfrm rot="20921404" flipV="1">
                  <a:off x="6600" y="2453"/>
                  <a:ext cx="822" cy="511"/>
                </a:xfrm>
                <a:custGeom>
                  <a:avLst/>
                  <a:gdLst>
                    <a:gd name="T0" fmla="*/ 0 w 21467"/>
                    <a:gd name="T1" fmla="*/ 0 h 21600"/>
                    <a:gd name="T2" fmla="*/ 0 w 21467"/>
                    <a:gd name="T3" fmla="*/ 0 h 21600"/>
                    <a:gd name="T4" fmla="*/ 0 w 21467"/>
                    <a:gd name="T5" fmla="*/ 0 h 21600"/>
                    <a:gd name="T6" fmla="*/ 0 60000 65536"/>
                    <a:gd name="T7" fmla="*/ 0 60000 65536"/>
                    <a:gd name="T8" fmla="*/ 0 60000 65536"/>
                    <a:gd name="T9" fmla="*/ 0 w 21467"/>
                    <a:gd name="T10" fmla="*/ 0 h 21600"/>
                    <a:gd name="T11" fmla="*/ 21467 w 21467"/>
                    <a:gd name="T12" fmla="*/ 21600 h 21600"/>
                  </a:gdLst>
                  <a:ahLst/>
                  <a:cxnLst>
                    <a:cxn ang="T6">
                      <a:pos x="T0" y="T1"/>
                    </a:cxn>
                    <a:cxn ang="T7">
                      <a:pos x="T2" y="T3"/>
                    </a:cxn>
                    <a:cxn ang="T8">
                      <a:pos x="T4" y="T5"/>
                    </a:cxn>
                  </a:cxnLst>
                  <a:rect l="T9" t="T10" r="T11" b="T12"/>
                  <a:pathLst>
                    <a:path w="21467" h="21600" fill="none" extrusionOk="0">
                      <a:moveTo>
                        <a:pt x="-1" y="0"/>
                      </a:moveTo>
                      <a:cubicBezTo>
                        <a:pt x="11001" y="0"/>
                        <a:pt x="20245" y="8269"/>
                        <a:pt x="21466" y="19203"/>
                      </a:cubicBezTo>
                    </a:path>
                    <a:path w="21467" h="21600" stroke="0" extrusionOk="0">
                      <a:moveTo>
                        <a:pt x="-1" y="0"/>
                      </a:moveTo>
                      <a:cubicBezTo>
                        <a:pt x="11001" y="0"/>
                        <a:pt x="20245" y="8269"/>
                        <a:pt x="21466" y="19203"/>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2" name="Arc 33">
                  <a:extLst>
                    <a:ext uri="{FF2B5EF4-FFF2-40B4-BE49-F238E27FC236}">
                      <a16:creationId xmlns:a16="http://schemas.microsoft.com/office/drawing/2014/main" id="{63BD06E9-985A-442B-A348-FA819755BDBB}"/>
                    </a:ext>
                  </a:extLst>
                </p:cNvPr>
                <p:cNvSpPr>
                  <a:spLocks/>
                </p:cNvSpPr>
                <p:nvPr/>
              </p:nvSpPr>
              <p:spPr bwMode="auto">
                <a:xfrm flipH="1">
                  <a:off x="6645" y="2298"/>
                  <a:ext cx="540" cy="7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3" name="Arc 34">
                  <a:extLst>
                    <a:ext uri="{FF2B5EF4-FFF2-40B4-BE49-F238E27FC236}">
                      <a16:creationId xmlns:a16="http://schemas.microsoft.com/office/drawing/2014/main" id="{945870D8-1EA4-4666-9892-2BABF1675AF9}"/>
                    </a:ext>
                  </a:extLst>
                </p:cNvPr>
                <p:cNvSpPr>
                  <a:spLocks/>
                </p:cNvSpPr>
                <p:nvPr/>
              </p:nvSpPr>
              <p:spPr bwMode="auto">
                <a:xfrm>
                  <a:off x="7201" y="2298"/>
                  <a:ext cx="164" cy="311"/>
                </a:xfrm>
                <a:custGeom>
                  <a:avLst/>
                  <a:gdLst>
                    <a:gd name="T0" fmla="*/ 0 w 19707"/>
                    <a:gd name="T1" fmla="*/ 0 h 21600"/>
                    <a:gd name="T2" fmla="*/ 0 w 19707"/>
                    <a:gd name="T3" fmla="*/ 0 h 21600"/>
                    <a:gd name="T4" fmla="*/ 0 w 19707"/>
                    <a:gd name="T5" fmla="*/ 0 h 21600"/>
                    <a:gd name="T6" fmla="*/ 0 60000 65536"/>
                    <a:gd name="T7" fmla="*/ 0 60000 65536"/>
                    <a:gd name="T8" fmla="*/ 0 60000 65536"/>
                    <a:gd name="T9" fmla="*/ 0 w 19707"/>
                    <a:gd name="T10" fmla="*/ 0 h 21600"/>
                    <a:gd name="T11" fmla="*/ 19707 w 19707"/>
                    <a:gd name="T12" fmla="*/ 21600 h 21600"/>
                  </a:gdLst>
                  <a:ahLst/>
                  <a:cxnLst>
                    <a:cxn ang="T6">
                      <a:pos x="T0" y="T1"/>
                    </a:cxn>
                    <a:cxn ang="T7">
                      <a:pos x="T2" y="T3"/>
                    </a:cxn>
                    <a:cxn ang="T8">
                      <a:pos x="T4" y="T5"/>
                    </a:cxn>
                  </a:cxnLst>
                  <a:rect l="T9" t="T10" r="T11" b="T12"/>
                  <a:pathLst>
                    <a:path w="19707" h="21600" fill="none" extrusionOk="0">
                      <a:moveTo>
                        <a:pt x="-1" y="0"/>
                      </a:moveTo>
                      <a:cubicBezTo>
                        <a:pt x="8508" y="0"/>
                        <a:pt x="16223" y="4994"/>
                        <a:pt x="19706" y="12757"/>
                      </a:cubicBezTo>
                    </a:path>
                    <a:path w="19707" h="21600" stroke="0" extrusionOk="0">
                      <a:moveTo>
                        <a:pt x="-1" y="0"/>
                      </a:moveTo>
                      <a:cubicBezTo>
                        <a:pt x="8508" y="0"/>
                        <a:pt x="16223" y="4994"/>
                        <a:pt x="19706" y="12757"/>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39" name="Line 35">
                <a:extLst>
                  <a:ext uri="{FF2B5EF4-FFF2-40B4-BE49-F238E27FC236}">
                    <a16:creationId xmlns:a16="http://schemas.microsoft.com/office/drawing/2014/main" id="{FB5A9801-F99B-4864-AD22-87391B4D9A20}"/>
                  </a:ext>
                </a:extLst>
              </p:cNvPr>
              <p:cNvSpPr>
                <a:spLocks noChangeAspect="1" noChangeShapeType="1"/>
              </p:cNvSpPr>
              <p:nvPr/>
            </p:nvSpPr>
            <p:spPr bwMode="auto">
              <a:xfrm rot="3600000" flipV="1">
                <a:off x="6954" y="2464"/>
                <a:ext cx="0" cy="749"/>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40" name="Line 36">
                <a:extLst>
                  <a:ext uri="{FF2B5EF4-FFF2-40B4-BE49-F238E27FC236}">
                    <a16:creationId xmlns:a16="http://schemas.microsoft.com/office/drawing/2014/main" id="{9D474D72-7B02-4A0C-85EE-6CF2C4EADFD8}"/>
                  </a:ext>
                </a:extLst>
              </p:cNvPr>
              <p:cNvSpPr>
                <a:spLocks noChangeAspect="1" noChangeShapeType="1"/>
              </p:cNvSpPr>
              <p:nvPr/>
            </p:nvSpPr>
            <p:spPr bwMode="auto">
              <a:xfrm rot="1800000" flipV="1">
                <a:off x="6824" y="2298"/>
                <a:ext cx="2" cy="749"/>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grpSp>
        <p:sp>
          <p:nvSpPr>
            <p:cNvPr id="21" name="Text Box 37">
              <a:extLst>
                <a:ext uri="{FF2B5EF4-FFF2-40B4-BE49-F238E27FC236}">
                  <a16:creationId xmlns:a16="http://schemas.microsoft.com/office/drawing/2014/main" id="{B2DE8AEB-B06B-45AF-88AB-E65ED7A81DC1}"/>
                </a:ext>
              </a:extLst>
            </p:cNvPr>
            <p:cNvSpPr txBox="1">
              <a:spLocks noChangeArrowheads="1"/>
            </p:cNvSpPr>
            <p:nvPr/>
          </p:nvSpPr>
          <p:spPr bwMode="auto">
            <a:xfrm>
              <a:off x="8355" y="3702"/>
              <a:ext cx="2370" cy="469"/>
            </a:xfrm>
            <a:prstGeom prst="rect">
              <a:avLst/>
            </a:prstGeom>
            <a:noFill/>
            <a:ln w="9525">
              <a:noFill/>
              <a:miter lim="800000"/>
              <a:headEnd/>
              <a:tailEnd/>
            </a:ln>
          </p:spPr>
          <p:txBody>
            <a:bodyPr/>
            <a:lstStyle/>
            <a:p>
              <a:pPr algn="ctr">
                <a:defRPr/>
              </a:pPr>
              <a:r>
                <a:rPr lang="zh-CN" altLang="en-US">
                  <a:ln>
                    <a:solidFill>
                      <a:sysClr val="windowText" lastClr="000000"/>
                    </a:solidFill>
                  </a:ln>
                  <a:latin typeface="Times New Roman" pitchFamily="18" charset="0"/>
                  <a:ea typeface="宋体" charset="-122"/>
                </a:rPr>
                <a:t>镜面反射</a:t>
              </a:r>
              <a:endParaRPr lang="zh-CN" altLang="en-US">
                <a:ln>
                  <a:solidFill>
                    <a:sysClr val="windowText" lastClr="000000"/>
                  </a:solidFill>
                </a:ln>
                <a:latin typeface="Arial" charset="0"/>
                <a:ea typeface="宋体" charset="-122"/>
              </a:endParaRPr>
            </a:p>
          </p:txBody>
        </p:sp>
      </p:grpSp>
    </p:spTree>
    <p:extLst>
      <p:ext uri="{BB962C8B-B14F-4D97-AF65-F5344CB8AC3E}">
        <p14:creationId xmlns:p14="http://schemas.microsoft.com/office/powerpoint/2010/main" val="55034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66776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1973</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年，</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Phong</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Bui </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Tuong</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（博士论文）提出，简称</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模型，是一个计算镜面反射光光强的经验公式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采用余弦函数的幂次模拟一般光滑表面的镜面反射光光强的空间分布</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13" name="Object 5">
            <a:extLst>
              <a:ext uri="{FF2B5EF4-FFF2-40B4-BE49-F238E27FC236}">
                <a16:creationId xmlns:a16="http://schemas.microsoft.com/office/drawing/2014/main" id="{0E171EC2-7E0C-4A71-A592-AB824FD78D52}"/>
              </a:ext>
            </a:extLst>
          </p:cNvPr>
          <p:cNvGraphicFramePr>
            <a:graphicFrameLocks noChangeAspect="1"/>
          </p:cNvGraphicFramePr>
          <p:nvPr>
            <p:extLst>
              <p:ext uri="{D42A27DB-BD31-4B8C-83A1-F6EECF244321}">
                <p14:modId xmlns:p14="http://schemas.microsoft.com/office/powerpoint/2010/main" val="4258087902"/>
              </p:ext>
            </p:extLst>
          </p:nvPr>
        </p:nvGraphicFramePr>
        <p:xfrm>
          <a:off x="5923072" y="3309507"/>
          <a:ext cx="1963737" cy="488950"/>
        </p:xfrm>
        <a:graphic>
          <a:graphicData uri="http://schemas.openxmlformats.org/presentationml/2006/ole">
            <mc:AlternateContent xmlns:mc="http://schemas.openxmlformats.org/markup-compatibility/2006">
              <mc:Choice xmlns:v="urn:schemas-microsoft-com:vml" Requires="v">
                <p:oleObj spid="_x0000_s4098" name="公式" r:id="rId5" imgW="787320" imgH="190440" progId="Equation.3">
                  <p:embed/>
                </p:oleObj>
              </mc:Choice>
              <mc:Fallback>
                <p:oleObj name="公式" r:id="rId5" imgW="787320" imgH="190440" progId="Equation.3">
                  <p:embed/>
                  <p:pic>
                    <p:nvPicPr>
                      <p:cNvPr id="13" name="Object 5">
                        <a:extLst>
                          <a:ext uri="{FF2B5EF4-FFF2-40B4-BE49-F238E27FC236}">
                            <a16:creationId xmlns:a16="http://schemas.microsoft.com/office/drawing/2014/main" id="{0E171EC2-7E0C-4A71-A592-AB824FD78D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3072" y="3309507"/>
                        <a:ext cx="1963737" cy="4889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7" name="Object 7">
            <a:extLst>
              <a:ext uri="{FF2B5EF4-FFF2-40B4-BE49-F238E27FC236}">
                <a16:creationId xmlns:a16="http://schemas.microsoft.com/office/drawing/2014/main" id="{EECC545F-F32F-4BE0-8C24-90B0CFB0C66F}"/>
              </a:ext>
            </a:extLst>
          </p:cNvPr>
          <p:cNvGraphicFramePr>
            <a:graphicFrameLocks noChangeAspect="1"/>
          </p:cNvGraphicFramePr>
          <p:nvPr>
            <p:extLst>
              <p:ext uri="{D42A27DB-BD31-4B8C-83A1-F6EECF244321}">
                <p14:modId xmlns:p14="http://schemas.microsoft.com/office/powerpoint/2010/main" val="4291752866"/>
              </p:ext>
            </p:extLst>
          </p:nvPr>
        </p:nvGraphicFramePr>
        <p:xfrm>
          <a:off x="2184540" y="3259500"/>
          <a:ext cx="2919412" cy="603250"/>
        </p:xfrm>
        <a:graphic>
          <a:graphicData uri="http://schemas.openxmlformats.org/presentationml/2006/ole">
            <mc:AlternateContent xmlns:mc="http://schemas.openxmlformats.org/markup-compatibility/2006">
              <mc:Choice xmlns:v="urn:schemas-microsoft-com:vml" Requires="v">
                <p:oleObj spid="_x0000_s4099" name="公式" r:id="rId7" imgW="939600" imgH="241200" progId="Equation.3">
                  <p:embed/>
                </p:oleObj>
              </mc:Choice>
              <mc:Fallback>
                <p:oleObj name="公式" r:id="rId7" imgW="939600" imgH="241200" progId="Equation.3">
                  <p:embed/>
                  <p:pic>
                    <p:nvPicPr>
                      <p:cNvPr id="17" name="Object 7">
                        <a:extLst>
                          <a:ext uri="{FF2B5EF4-FFF2-40B4-BE49-F238E27FC236}">
                            <a16:creationId xmlns:a16="http://schemas.microsoft.com/office/drawing/2014/main" id="{EECC545F-F32F-4BE0-8C24-90B0CFB0C6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4540" y="3259500"/>
                        <a:ext cx="2919412" cy="6032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1" name="AutoShape 8">
            <a:extLst>
              <a:ext uri="{FF2B5EF4-FFF2-40B4-BE49-F238E27FC236}">
                <a16:creationId xmlns:a16="http://schemas.microsoft.com/office/drawing/2014/main" id="{94E76CCE-9181-470E-9824-FB4B76122856}"/>
              </a:ext>
            </a:extLst>
          </p:cNvPr>
          <p:cNvSpPr>
            <a:spLocks/>
          </p:cNvSpPr>
          <p:nvPr/>
        </p:nvSpPr>
        <p:spPr bwMode="auto">
          <a:xfrm>
            <a:off x="5964347" y="6092395"/>
            <a:ext cx="2790825" cy="646112"/>
          </a:xfrm>
          <a:prstGeom prst="borderCallout2">
            <a:avLst>
              <a:gd name="adj1" fmla="val 17690"/>
              <a:gd name="adj2" fmla="val -2731"/>
              <a:gd name="adj3" fmla="val 17690"/>
              <a:gd name="adj4" fmla="val -8134"/>
              <a:gd name="adj5" fmla="val -361356"/>
              <a:gd name="adj6" fmla="val 3046"/>
            </a:avLst>
          </a:prstGeom>
          <a:solidFill>
            <a:schemeClr val="accent5">
              <a:lumMod val="60000"/>
              <a:lumOff val="40000"/>
            </a:schemeClr>
          </a:solidFill>
          <a:ln w="9525">
            <a:solidFill>
              <a:schemeClr val="tx1"/>
            </a:solidFill>
            <a:miter lim="800000"/>
            <a:headEnd/>
            <a:tailEnd/>
          </a:ln>
        </p:spPr>
        <p:txBody>
          <a:bodyPr/>
          <a:lstStyle/>
          <a:p>
            <a:pPr algn="ctr">
              <a:defRPr/>
            </a:pPr>
            <a:r>
              <a:rPr lang="zh-CN" altLang="en-US" b="1">
                <a:ln>
                  <a:solidFill>
                    <a:sysClr val="windowText" lastClr="000000"/>
                  </a:solidFill>
                </a:ln>
                <a:latin typeface="Arial" charset="0"/>
              </a:rPr>
              <a:t>观察者观察到的镜面反射方向上的镜面反射光光强</a:t>
            </a:r>
          </a:p>
        </p:txBody>
      </p:sp>
      <p:sp>
        <p:nvSpPr>
          <p:cNvPr id="22" name="AutoShape 9">
            <a:extLst>
              <a:ext uri="{FF2B5EF4-FFF2-40B4-BE49-F238E27FC236}">
                <a16:creationId xmlns:a16="http://schemas.microsoft.com/office/drawing/2014/main" id="{515A6928-DC5F-4D6B-888F-CAF48B57416A}"/>
              </a:ext>
            </a:extLst>
          </p:cNvPr>
          <p:cNvSpPr>
            <a:spLocks/>
          </p:cNvSpPr>
          <p:nvPr/>
        </p:nvSpPr>
        <p:spPr bwMode="auto">
          <a:xfrm>
            <a:off x="7281972" y="4795407"/>
            <a:ext cx="2066925" cy="358775"/>
          </a:xfrm>
          <a:prstGeom prst="borderCallout2">
            <a:avLst>
              <a:gd name="adj1" fmla="val 31856"/>
              <a:gd name="adj2" fmla="val -3685"/>
              <a:gd name="adj3" fmla="val 31856"/>
              <a:gd name="adj4" fmla="val -24269"/>
              <a:gd name="adj5" fmla="val -278759"/>
              <a:gd name="adj6" fmla="val -23306"/>
            </a:avLst>
          </a:prstGeom>
          <a:solidFill>
            <a:schemeClr val="accent5">
              <a:lumMod val="60000"/>
              <a:lumOff val="40000"/>
            </a:schemeClr>
          </a:solidFill>
          <a:ln w="9525">
            <a:solidFill>
              <a:schemeClr val="tx1"/>
            </a:solidFill>
            <a:miter lim="800000"/>
            <a:headEnd/>
            <a:tailEnd/>
          </a:ln>
        </p:spPr>
        <p:txBody>
          <a:bodyPr/>
          <a:lstStyle/>
          <a:p>
            <a:pPr algn="ctr">
              <a:defRPr/>
            </a:pPr>
            <a:r>
              <a:rPr lang="zh-CN" altLang="en-US" b="1" dirty="0">
                <a:ln>
                  <a:solidFill>
                    <a:sysClr val="windowText" lastClr="000000"/>
                  </a:solidFill>
                </a:ln>
                <a:latin typeface="Arial" charset="0"/>
              </a:rPr>
              <a:t>入射光的光强</a:t>
            </a:r>
          </a:p>
        </p:txBody>
      </p:sp>
      <p:sp>
        <p:nvSpPr>
          <p:cNvPr id="23" name="AutoShape 10">
            <a:extLst>
              <a:ext uri="{FF2B5EF4-FFF2-40B4-BE49-F238E27FC236}">
                <a16:creationId xmlns:a16="http://schemas.microsoft.com/office/drawing/2014/main" id="{954DA9EF-7588-400C-BC03-066DE5DA5725}"/>
              </a:ext>
            </a:extLst>
          </p:cNvPr>
          <p:cNvSpPr>
            <a:spLocks/>
          </p:cNvSpPr>
          <p:nvPr/>
        </p:nvSpPr>
        <p:spPr bwMode="auto">
          <a:xfrm>
            <a:off x="6397734" y="5300232"/>
            <a:ext cx="2951163" cy="646113"/>
          </a:xfrm>
          <a:prstGeom prst="borderCallout2">
            <a:avLst>
              <a:gd name="adj1" fmla="val 17690"/>
              <a:gd name="adj2" fmla="val -2583"/>
              <a:gd name="adj3" fmla="val 17690"/>
              <a:gd name="adj4" fmla="val -6454"/>
              <a:gd name="adj5" fmla="val -240468"/>
              <a:gd name="adj6" fmla="val 4213"/>
            </a:avLst>
          </a:prstGeom>
          <a:solidFill>
            <a:schemeClr val="accent5">
              <a:lumMod val="60000"/>
              <a:lumOff val="40000"/>
            </a:schemeClr>
          </a:solidFill>
          <a:ln w="9525">
            <a:solidFill>
              <a:schemeClr val="tx1"/>
            </a:solidFill>
            <a:miter lim="800000"/>
            <a:headEnd/>
            <a:tailEnd/>
          </a:ln>
        </p:spPr>
        <p:txBody>
          <a:bodyPr/>
          <a:lstStyle/>
          <a:p>
            <a:pPr>
              <a:defRPr/>
            </a:pPr>
            <a:r>
              <a:rPr lang="zh-CN" altLang="en-US" b="1" dirty="0">
                <a:ln>
                  <a:solidFill>
                    <a:sysClr val="windowText" lastClr="000000"/>
                  </a:solidFill>
                </a:ln>
                <a:latin typeface="Arial" charset="0"/>
              </a:rPr>
              <a:t>物体表面的镜面反射系数，入射角和入射光波长的函数</a:t>
            </a:r>
          </a:p>
        </p:txBody>
      </p:sp>
      <p:sp>
        <p:nvSpPr>
          <p:cNvPr id="24" name="AutoShape 11">
            <a:extLst>
              <a:ext uri="{FF2B5EF4-FFF2-40B4-BE49-F238E27FC236}">
                <a16:creationId xmlns:a16="http://schemas.microsoft.com/office/drawing/2014/main" id="{F805347D-C6E0-4B78-AA23-6979ADAF9FEC}"/>
              </a:ext>
            </a:extLst>
          </p:cNvPr>
          <p:cNvSpPr>
            <a:spLocks/>
          </p:cNvSpPr>
          <p:nvPr/>
        </p:nvSpPr>
        <p:spPr bwMode="auto">
          <a:xfrm>
            <a:off x="7851884" y="3931807"/>
            <a:ext cx="1800225" cy="646113"/>
          </a:xfrm>
          <a:prstGeom prst="borderCallout2">
            <a:avLst>
              <a:gd name="adj1" fmla="val 17690"/>
              <a:gd name="adj2" fmla="val -4231"/>
              <a:gd name="adj3" fmla="val 17690"/>
              <a:gd name="adj4" fmla="val -18606"/>
              <a:gd name="adj5" fmla="val -32500"/>
              <a:gd name="adj6" fmla="val -13440"/>
            </a:avLst>
          </a:prstGeom>
          <a:solidFill>
            <a:schemeClr val="accent5">
              <a:lumMod val="60000"/>
              <a:lumOff val="40000"/>
            </a:schemeClr>
          </a:solidFill>
          <a:ln w="9525">
            <a:solidFill>
              <a:schemeClr val="tx1"/>
            </a:solidFill>
            <a:miter lim="800000"/>
            <a:headEnd/>
            <a:tailEnd/>
          </a:ln>
        </p:spPr>
        <p:txBody>
          <a:bodyPr/>
          <a:lstStyle/>
          <a:p>
            <a:pPr algn="ctr">
              <a:defRPr/>
            </a:pPr>
            <a:r>
              <a:rPr lang="zh-CN" altLang="en-US" b="1" dirty="0">
                <a:ln>
                  <a:solidFill>
                    <a:sysClr val="windowText" lastClr="000000"/>
                  </a:solidFill>
                </a:ln>
                <a:latin typeface="Arial" charset="0"/>
              </a:rPr>
              <a:t>镜面反射方向与视线方向的夹角</a:t>
            </a:r>
          </a:p>
        </p:txBody>
      </p:sp>
      <p:sp>
        <p:nvSpPr>
          <p:cNvPr id="25" name="AutoShape 12">
            <a:extLst>
              <a:ext uri="{FF2B5EF4-FFF2-40B4-BE49-F238E27FC236}">
                <a16:creationId xmlns:a16="http://schemas.microsoft.com/office/drawing/2014/main" id="{F979569F-C919-436B-93F2-4BFCB0A604BA}"/>
              </a:ext>
            </a:extLst>
          </p:cNvPr>
          <p:cNvSpPr>
            <a:spLocks/>
          </p:cNvSpPr>
          <p:nvPr/>
        </p:nvSpPr>
        <p:spPr bwMode="auto">
          <a:xfrm>
            <a:off x="7826826" y="3066621"/>
            <a:ext cx="1643043" cy="385758"/>
          </a:xfrm>
          <a:prstGeom prst="borderCallout2">
            <a:avLst>
              <a:gd name="adj1" fmla="val 17690"/>
              <a:gd name="adj2" fmla="val -6611"/>
              <a:gd name="adj3" fmla="val 17690"/>
              <a:gd name="adj4" fmla="val -12596"/>
              <a:gd name="adj5" fmla="val 96409"/>
              <a:gd name="adj6" fmla="val -19469"/>
            </a:avLst>
          </a:prstGeom>
          <a:solidFill>
            <a:schemeClr val="accent5">
              <a:lumMod val="60000"/>
              <a:lumOff val="40000"/>
            </a:schemeClr>
          </a:solidFill>
          <a:ln w="9525">
            <a:solidFill>
              <a:schemeClr val="tx1"/>
            </a:solidFill>
            <a:miter lim="800000"/>
            <a:headEnd/>
            <a:tailEnd/>
          </a:ln>
        </p:spPr>
        <p:txBody>
          <a:bodyPr/>
          <a:lstStyle/>
          <a:p>
            <a:pPr algn="ctr">
              <a:defRPr/>
            </a:pPr>
            <a:r>
              <a:rPr lang="zh-CN" altLang="en-US" b="1" dirty="0">
                <a:ln>
                  <a:solidFill>
                    <a:sysClr val="windowText" lastClr="000000"/>
                  </a:solidFill>
                </a:ln>
                <a:latin typeface="Arial" charset="0"/>
              </a:rPr>
              <a:t>镜面高光指数</a:t>
            </a:r>
          </a:p>
        </p:txBody>
      </p:sp>
      <p:pic>
        <p:nvPicPr>
          <p:cNvPr id="26" name="Picture 16" descr="2p64">
            <a:extLst>
              <a:ext uri="{FF2B5EF4-FFF2-40B4-BE49-F238E27FC236}">
                <a16:creationId xmlns:a16="http://schemas.microsoft.com/office/drawing/2014/main" id="{04D3FFD1-3416-4793-8F77-C68F9E0C34E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1893" y="4198855"/>
            <a:ext cx="316547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5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760097"/>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镜面高光指数</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用于模拟镜面反射光在空间的会聚程度</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由物体表面材质的光滑程度决定</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4">
            <a:extLst>
              <a:ext uri="{FF2B5EF4-FFF2-40B4-BE49-F238E27FC236}">
                <a16:creationId xmlns:a16="http://schemas.microsoft.com/office/drawing/2014/main" id="{EF707D3A-8D4A-4549-9959-CBDD483AA573}"/>
              </a:ext>
            </a:extLst>
          </p:cNvPr>
          <p:cNvGrpSpPr>
            <a:grpSpLocks/>
          </p:cNvGrpSpPr>
          <p:nvPr/>
        </p:nvGrpSpPr>
        <p:grpSpPr bwMode="auto">
          <a:xfrm>
            <a:off x="1217580" y="3491676"/>
            <a:ext cx="2151062" cy="2000250"/>
            <a:chOff x="8355" y="1830"/>
            <a:chExt cx="2370" cy="2341"/>
          </a:xfrm>
        </p:grpSpPr>
        <p:grpSp>
          <p:nvGrpSpPr>
            <p:cNvPr id="17" name="Group 5">
              <a:extLst>
                <a:ext uri="{FF2B5EF4-FFF2-40B4-BE49-F238E27FC236}">
                  <a16:creationId xmlns:a16="http://schemas.microsoft.com/office/drawing/2014/main" id="{E63DB577-FB6A-4920-B8BD-57AE82704EBE}"/>
                </a:ext>
              </a:extLst>
            </p:cNvPr>
            <p:cNvGrpSpPr>
              <a:grpSpLocks/>
            </p:cNvGrpSpPr>
            <p:nvPr/>
          </p:nvGrpSpPr>
          <p:grpSpPr bwMode="auto">
            <a:xfrm>
              <a:off x="8410" y="1830"/>
              <a:ext cx="2180" cy="1991"/>
              <a:chOff x="5515" y="1785"/>
              <a:chExt cx="2180" cy="1991"/>
            </a:xfrm>
          </p:grpSpPr>
          <p:sp>
            <p:nvSpPr>
              <p:cNvPr id="22" name="Arc 6">
                <a:extLst>
                  <a:ext uri="{FF2B5EF4-FFF2-40B4-BE49-F238E27FC236}">
                    <a16:creationId xmlns:a16="http://schemas.microsoft.com/office/drawing/2014/main" id="{3A2572A3-6F20-4FAD-A24C-6A5F6DE315DA}"/>
                  </a:ext>
                </a:extLst>
              </p:cNvPr>
              <p:cNvSpPr>
                <a:spLocks/>
              </p:cNvSpPr>
              <p:nvPr/>
            </p:nvSpPr>
            <p:spPr bwMode="auto">
              <a:xfrm rot="-3114807">
                <a:off x="6160" y="2781"/>
                <a:ext cx="899" cy="10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3" name="Line 7">
                <a:extLst>
                  <a:ext uri="{FF2B5EF4-FFF2-40B4-BE49-F238E27FC236}">
                    <a16:creationId xmlns:a16="http://schemas.microsoft.com/office/drawing/2014/main" id="{D876CD47-1E04-4BD3-BC0A-CDF3FB1EE33B}"/>
                  </a:ext>
                </a:extLst>
              </p:cNvPr>
              <p:cNvSpPr>
                <a:spLocks noChangeShapeType="1"/>
              </p:cNvSpPr>
              <p:nvPr/>
            </p:nvSpPr>
            <p:spPr bwMode="auto">
              <a:xfrm flipV="1">
                <a:off x="6600" y="2097"/>
                <a:ext cx="2" cy="936"/>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4" name="Line 8">
                <a:extLst>
                  <a:ext uri="{FF2B5EF4-FFF2-40B4-BE49-F238E27FC236}">
                    <a16:creationId xmlns:a16="http://schemas.microsoft.com/office/drawing/2014/main" id="{76264690-6F4F-41DF-AA5D-3E99FA18FABD}"/>
                  </a:ext>
                </a:extLst>
              </p:cNvPr>
              <p:cNvSpPr>
                <a:spLocks noChangeShapeType="1"/>
              </p:cNvSpPr>
              <p:nvPr/>
            </p:nvSpPr>
            <p:spPr bwMode="auto">
              <a:xfrm rot="2700000" flipV="1">
                <a:off x="6929" y="2253"/>
                <a:ext cx="2" cy="936"/>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5" name="Line 9">
                <a:extLst>
                  <a:ext uri="{FF2B5EF4-FFF2-40B4-BE49-F238E27FC236}">
                    <a16:creationId xmlns:a16="http://schemas.microsoft.com/office/drawing/2014/main" id="{E388D9B5-2F60-45BD-ACCA-5DA709323154}"/>
                  </a:ext>
                </a:extLst>
              </p:cNvPr>
              <p:cNvSpPr>
                <a:spLocks noChangeShapeType="1"/>
              </p:cNvSpPr>
              <p:nvPr/>
            </p:nvSpPr>
            <p:spPr bwMode="auto">
              <a:xfrm rot="18900000" flipV="1">
                <a:off x="6271" y="2255"/>
                <a:ext cx="0" cy="939"/>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grpSp>
            <p:nvGrpSpPr>
              <p:cNvPr id="26" name="Group 10">
                <a:extLst>
                  <a:ext uri="{FF2B5EF4-FFF2-40B4-BE49-F238E27FC236}">
                    <a16:creationId xmlns:a16="http://schemas.microsoft.com/office/drawing/2014/main" id="{255E6175-9FAA-4B90-B5CF-FBBAA2F836FF}"/>
                  </a:ext>
                </a:extLst>
              </p:cNvPr>
              <p:cNvGrpSpPr>
                <a:grpSpLocks/>
              </p:cNvGrpSpPr>
              <p:nvPr/>
            </p:nvGrpSpPr>
            <p:grpSpPr bwMode="auto">
              <a:xfrm>
                <a:off x="5515" y="1938"/>
                <a:ext cx="358" cy="313"/>
                <a:chOff x="7203" y="8188"/>
                <a:chExt cx="924" cy="922"/>
              </a:xfrm>
            </p:grpSpPr>
            <p:sp>
              <p:nvSpPr>
                <p:cNvPr id="44" name="Oval 11">
                  <a:extLst>
                    <a:ext uri="{FF2B5EF4-FFF2-40B4-BE49-F238E27FC236}">
                      <a16:creationId xmlns:a16="http://schemas.microsoft.com/office/drawing/2014/main" id="{F9DDE816-BEC9-4958-B829-DDC41FA63ACE}"/>
                    </a:ext>
                  </a:extLst>
                </p:cNvPr>
                <p:cNvSpPr>
                  <a:spLocks noChangeAspect="1" noChangeArrowheads="1"/>
                </p:cNvSpPr>
                <p:nvPr/>
              </p:nvSpPr>
              <p:spPr bwMode="auto">
                <a:xfrm>
                  <a:off x="7531" y="8509"/>
                  <a:ext cx="284" cy="290"/>
                </a:xfrm>
                <a:prstGeom prst="ellipse">
                  <a:avLst/>
                </a:prstGeom>
                <a:solidFill>
                  <a:srgbClr val="FFFFFF"/>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5" name="Line 12">
                  <a:extLst>
                    <a:ext uri="{FF2B5EF4-FFF2-40B4-BE49-F238E27FC236}">
                      <a16:creationId xmlns:a16="http://schemas.microsoft.com/office/drawing/2014/main" id="{5553F0B6-4703-4826-979A-B901E4D5A23B}"/>
                    </a:ext>
                  </a:extLst>
                </p:cNvPr>
                <p:cNvSpPr>
                  <a:spLocks noChangeShapeType="1"/>
                </p:cNvSpPr>
                <p:nvPr/>
              </p:nvSpPr>
              <p:spPr bwMode="auto">
                <a:xfrm flipV="1">
                  <a:off x="7666" y="8186"/>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6" name="Line 13">
                  <a:extLst>
                    <a:ext uri="{FF2B5EF4-FFF2-40B4-BE49-F238E27FC236}">
                      <a16:creationId xmlns:a16="http://schemas.microsoft.com/office/drawing/2014/main" id="{99DE23DB-634C-479F-A855-731D4B1AE462}"/>
                    </a:ext>
                  </a:extLst>
                </p:cNvPr>
                <p:cNvSpPr>
                  <a:spLocks noChangeShapeType="1"/>
                </p:cNvSpPr>
                <p:nvPr/>
              </p:nvSpPr>
              <p:spPr bwMode="auto">
                <a:xfrm flipV="1">
                  <a:off x="7680" y="8799"/>
                  <a:ext cx="0"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7" name="Line 14">
                  <a:extLst>
                    <a:ext uri="{FF2B5EF4-FFF2-40B4-BE49-F238E27FC236}">
                      <a16:creationId xmlns:a16="http://schemas.microsoft.com/office/drawing/2014/main" id="{268D51AF-B8E4-4616-A35C-391DE66FB70F}"/>
                    </a:ext>
                  </a:extLst>
                </p:cNvPr>
                <p:cNvSpPr>
                  <a:spLocks noChangeShapeType="1"/>
                </p:cNvSpPr>
                <p:nvPr/>
              </p:nvSpPr>
              <p:spPr bwMode="auto">
                <a:xfrm rot="5400000" flipV="1">
                  <a:off x="7971" y="8496"/>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8" name="Line 15">
                  <a:extLst>
                    <a:ext uri="{FF2B5EF4-FFF2-40B4-BE49-F238E27FC236}">
                      <a16:creationId xmlns:a16="http://schemas.microsoft.com/office/drawing/2014/main" id="{0A97DAF9-6F52-4C7C-BFA6-48E400FCCD44}"/>
                    </a:ext>
                  </a:extLst>
                </p:cNvPr>
                <p:cNvSpPr>
                  <a:spLocks noChangeShapeType="1"/>
                </p:cNvSpPr>
                <p:nvPr/>
              </p:nvSpPr>
              <p:spPr bwMode="auto">
                <a:xfrm rot="5400000" flipV="1">
                  <a:off x="7357" y="8517"/>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9" name="Line 16">
                  <a:extLst>
                    <a:ext uri="{FF2B5EF4-FFF2-40B4-BE49-F238E27FC236}">
                      <a16:creationId xmlns:a16="http://schemas.microsoft.com/office/drawing/2014/main" id="{5FC9BB77-E9AB-433D-88EF-FB8FB62C9A8D}"/>
                    </a:ext>
                  </a:extLst>
                </p:cNvPr>
                <p:cNvSpPr>
                  <a:spLocks noChangeShapeType="1"/>
                </p:cNvSpPr>
                <p:nvPr/>
              </p:nvSpPr>
              <p:spPr bwMode="auto">
                <a:xfrm rot="2700000" flipV="1">
                  <a:off x="7919" y="8296"/>
                  <a:ext cx="5" cy="3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0" name="Line 17">
                  <a:extLst>
                    <a:ext uri="{FF2B5EF4-FFF2-40B4-BE49-F238E27FC236}">
                      <a16:creationId xmlns:a16="http://schemas.microsoft.com/office/drawing/2014/main" id="{E08DC332-01DB-4A74-AC77-7EE05DBA70A5}"/>
                    </a:ext>
                  </a:extLst>
                </p:cNvPr>
                <p:cNvSpPr>
                  <a:spLocks noChangeShapeType="1"/>
                </p:cNvSpPr>
                <p:nvPr/>
              </p:nvSpPr>
              <p:spPr bwMode="auto">
                <a:xfrm rot="2700000" flipV="1">
                  <a:off x="7436" y="8717"/>
                  <a:ext cx="5" cy="312"/>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1" name="Line 18">
                  <a:extLst>
                    <a:ext uri="{FF2B5EF4-FFF2-40B4-BE49-F238E27FC236}">
                      <a16:creationId xmlns:a16="http://schemas.microsoft.com/office/drawing/2014/main" id="{D650ED4F-4D96-4258-8CE7-A22E8C5BA857}"/>
                    </a:ext>
                  </a:extLst>
                </p:cNvPr>
                <p:cNvSpPr>
                  <a:spLocks noChangeShapeType="1"/>
                </p:cNvSpPr>
                <p:nvPr/>
              </p:nvSpPr>
              <p:spPr bwMode="auto">
                <a:xfrm rot="8100000" flipV="1">
                  <a:off x="7443" y="8299"/>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2" name="Line 19">
                  <a:extLst>
                    <a:ext uri="{FF2B5EF4-FFF2-40B4-BE49-F238E27FC236}">
                      <a16:creationId xmlns:a16="http://schemas.microsoft.com/office/drawing/2014/main" id="{D4B82220-997E-4008-99D5-3304354F9DC6}"/>
                    </a:ext>
                  </a:extLst>
                </p:cNvPr>
                <p:cNvSpPr>
                  <a:spLocks noChangeShapeType="1"/>
                </p:cNvSpPr>
                <p:nvPr/>
              </p:nvSpPr>
              <p:spPr bwMode="auto">
                <a:xfrm rot="8100000" flipV="1">
                  <a:off x="7885" y="8709"/>
                  <a:ext cx="0" cy="31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27" name="Line 20">
                <a:extLst>
                  <a:ext uri="{FF2B5EF4-FFF2-40B4-BE49-F238E27FC236}">
                    <a16:creationId xmlns:a16="http://schemas.microsoft.com/office/drawing/2014/main" id="{0B9F3B4D-467E-42C8-A82F-0182ACA93660}"/>
                  </a:ext>
                </a:extLst>
              </p:cNvPr>
              <p:cNvSpPr>
                <a:spLocks noChangeAspect="1" noChangeShapeType="1"/>
              </p:cNvSpPr>
              <p:nvPr/>
            </p:nvSpPr>
            <p:spPr bwMode="auto">
              <a:xfrm flipH="1">
                <a:off x="6616" y="3063"/>
                <a:ext cx="142"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8" name="Line 21">
                <a:extLst>
                  <a:ext uri="{FF2B5EF4-FFF2-40B4-BE49-F238E27FC236}">
                    <a16:creationId xmlns:a16="http://schemas.microsoft.com/office/drawing/2014/main" id="{D1DBB706-05ED-4551-9469-119E30FDC164}"/>
                  </a:ext>
                </a:extLst>
              </p:cNvPr>
              <p:cNvSpPr>
                <a:spLocks noChangeAspect="1" noChangeShapeType="1"/>
              </p:cNvSpPr>
              <p:nvPr/>
            </p:nvSpPr>
            <p:spPr bwMode="auto">
              <a:xfrm flipH="1">
                <a:off x="6931" y="3152"/>
                <a:ext cx="129" cy="11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9" name="Line 22">
                <a:extLst>
                  <a:ext uri="{FF2B5EF4-FFF2-40B4-BE49-F238E27FC236}">
                    <a16:creationId xmlns:a16="http://schemas.microsoft.com/office/drawing/2014/main" id="{327845F1-5226-431E-A669-00BEA4FDEA9E}"/>
                  </a:ext>
                </a:extLst>
              </p:cNvPr>
              <p:cNvSpPr>
                <a:spLocks noChangeAspect="1" noChangeShapeType="1"/>
              </p:cNvSpPr>
              <p:nvPr/>
            </p:nvSpPr>
            <p:spPr bwMode="auto">
              <a:xfrm rot="21300000" flipH="1">
                <a:off x="6450" y="3034"/>
                <a:ext cx="142" cy="12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0" name="Line 23">
                <a:extLst>
                  <a:ext uri="{FF2B5EF4-FFF2-40B4-BE49-F238E27FC236}">
                    <a16:creationId xmlns:a16="http://schemas.microsoft.com/office/drawing/2014/main" id="{4B4BD762-C735-480E-AED0-807DE25F7A34}"/>
                  </a:ext>
                </a:extLst>
              </p:cNvPr>
              <p:cNvSpPr>
                <a:spLocks noChangeAspect="1" noChangeShapeType="1"/>
              </p:cNvSpPr>
              <p:nvPr/>
            </p:nvSpPr>
            <p:spPr bwMode="auto">
              <a:xfrm flipH="1">
                <a:off x="7073" y="3204"/>
                <a:ext cx="114" cy="9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1" name="Line 24">
                <a:extLst>
                  <a:ext uri="{FF2B5EF4-FFF2-40B4-BE49-F238E27FC236}">
                    <a16:creationId xmlns:a16="http://schemas.microsoft.com/office/drawing/2014/main" id="{FEAC1718-39C9-4D87-A27A-C8D81B49852B}"/>
                  </a:ext>
                </a:extLst>
              </p:cNvPr>
              <p:cNvSpPr>
                <a:spLocks noChangeAspect="1" noChangeShapeType="1"/>
              </p:cNvSpPr>
              <p:nvPr/>
            </p:nvSpPr>
            <p:spPr bwMode="auto">
              <a:xfrm flipH="1">
                <a:off x="6765" y="3093"/>
                <a:ext cx="136" cy="1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2" name="Line 25">
                <a:extLst>
                  <a:ext uri="{FF2B5EF4-FFF2-40B4-BE49-F238E27FC236}">
                    <a16:creationId xmlns:a16="http://schemas.microsoft.com/office/drawing/2014/main" id="{E9248893-DF4F-4F45-9D89-ADAB921302D1}"/>
                  </a:ext>
                </a:extLst>
              </p:cNvPr>
              <p:cNvSpPr>
                <a:spLocks noChangeAspect="1" noChangeShapeType="1"/>
              </p:cNvSpPr>
              <p:nvPr/>
            </p:nvSpPr>
            <p:spPr bwMode="auto">
              <a:xfrm rot="21000000" flipH="1">
                <a:off x="6256" y="3069"/>
                <a:ext cx="135" cy="11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3" name="Line 26">
                <a:extLst>
                  <a:ext uri="{FF2B5EF4-FFF2-40B4-BE49-F238E27FC236}">
                    <a16:creationId xmlns:a16="http://schemas.microsoft.com/office/drawing/2014/main" id="{001690DC-1DDA-41AE-B6C2-47A7446927B0}"/>
                  </a:ext>
                </a:extLst>
              </p:cNvPr>
              <p:cNvSpPr>
                <a:spLocks noChangeAspect="1" noChangeShapeType="1"/>
              </p:cNvSpPr>
              <p:nvPr/>
            </p:nvSpPr>
            <p:spPr bwMode="auto">
              <a:xfrm rot="20700000" flipH="1">
                <a:off x="6076" y="3128"/>
                <a:ext cx="142" cy="123"/>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4" name="Text Box 27">
                <a:extLst>
                  <a:ext uri="{FF2B5EF4-FFF2-40B4-BE49-F238E27FC236}">
                    <a16:creationId xmlns:a16="http://schemas.microsoft.com/office/drawing/2014/main" id="{5B711CA8-3260-4020-B308-E075E7DB692D}"/>
                  </a:ext>
                </a:extLst>
              </p:cNvPr>
              <p:cNvSpPr txBox="1">
                <a:spLocks noChangeArrowheads="1"/>
              </p:cNvSpPr>
              <p:nvPr/>
            </p:nvSpPr>
            <p:spPr bwMode="auto">
              <a:xfrm>
                <a:off x="5670" y="2319"/>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L</a:t>
                </a:r>
                <a:endParaRPr lang="en-US" altLang="zh-CN" sz="1600" b="1">
                  <a:ln>
                    <a:solidFill>
                      <a:sysClr val="windowText" lastClr="000000"/>
                    </a:solidFill>
                  </a:ln>
                  <a:latin typeface="Arial" charset="0"/>
                  <a:ea typeface="宋体" charset="-122"/>
                </a:endParaRPr>
              </a:p>
            </p:txBody>
          </p:sp>
          <p:sp>
            <p:nvSpPr>
              <p:cNvPr id="35" name="Text Box 28">
                <a:extLst>
                  <a:ext uri="{FF2B5EF4-FFF2-40B4-BE49-F238E27FC236}">
                    <a16:creationId xmlns:a16="http://schemas.microsoft.com/office/drawing/2014/main" id="{2B999B9C-57B5-4984-BF3A-F1A1A3EABA18}"/>
                  </a:ext>
                </a:extLst>
              </p:cNvPr>
              <p:cNvSpPr txBox="1">
                <a:spLocks noChangeArrowheads="1"/>
              </p:cNvSpPr>
              <p:nvPr/>
            </p:nvSpPr>
            <p:spPr bwMode="auto">
              <a:xfrm>
                <a:off x="6405" y="1785"/>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N</a:t>
                </a:r>
                <a:endParaRPr lang="en-US" altLang="zh-CN" sz="1600" b="1">
                  <a:ln>
                    <a:solidFill>
                      <a:sysClr val="windowText" lastClr="000000"/>
                    </a:solidFill>
                  </a:ln>
                  <a:latin typeface="Arial" charset="0"/>
                  <a:ea typeface="宋体" charset="-122"/>
                </a:endParaRPr>
              </a:p>
            </p:txBody>
          </p:sp>
          <p:sp>
            <p:nvSpPr>
              <p:cNvPr id="36" name="Text Box 29">
                <a:extLst>
                  <a:ext uri="{FF2B5EF4-FFF2-40B4-BE49-F238E27FC236}">
                    <a16:creationId xmlns:a16="http://schemas.microsoft.com/office/drawing/2014/main" id="{89FC2CC8-ABCD-4768-B2B3-5B0823AD689F}"/>
                  </a:ext>
                </a:extLst>
              </p:cNvPr>
              <p:cNvSpPr txBox="1">
                <a:spLocks noChangeArrowheads="1"/>
              </p:cNvSpPr>
              <p:nvPr/>
            </p:nvSpPr>
            <p:spPr bwMode="auto">
              <a:xfrm>
                <a:off x="6405" y="3105"/>
                <a:ext cx="540" cy="468"/>
              </a:xfrm>
              <a:prstGeom prst="rect">
                <a:avLst/>
              </a:prstGeom>
              <a:noFill/>
              <a:ln w="9525">
                <a:noFill/>
                <a:miter lim="800000"/>
                <a:headEnd/>
                <a:tailEnd/>
              </a:ln>
            </p:spPr>
            <p:txBody>
              <a:bodyPr/>
              <a:lstStyle/>
              <a:p>
                <a:pPr algn="ctr">
                  <a:defRPr/>
                </a:pPr>
                <a:r>
                  <a:rPr lang="en-US" altLang="zh-CN" sz="1600" b="1">
                    <a:ln>
                      <a:solidFill>
                        <a:sysClr val="windowText" lastClr="000000"/>
                      </a:solidFill>
                    </a:ln>
                    <a:latin typeface="Times New Roman" pitchFamily="18" charset="0"/>
                    <a:ea typeface="宋体" charset="-122"/>
                  </a:rPr>
                  <a:t>P</a:t>
                </a:r>
                <a:endParaRPr lang="en-US" altLang="zh-CN" sz="1600" b="1">
                  <a:ln>
                    <a:solidFill>
                      <a:sysClr val="windowText" lastClr="000000"/>
                    </a:solidFill>
                  </a:ln>
                  <a:latin typeface="Arial" charset="0"/>
                  <a:ea typeface="宋体" charset="-122"/>
                </a:endParaRPr>
              </a:p>
            </p:txBody>
          </p:sp>
          <p:sp>
            <p:nvSpPr>
              <p:cNvPr id="37" name="Text Box 30">
                <a:extLst>
                  <a:ext uri="{FF2B5EF4-FFF2-40B4-BE49-F238E27FC236}">
                    <a16:creationId xmlns:a16="http://schemas.microsoft.com/office/drawing/2014/main" id="{B2D57298-63FA-4492-A55E-9163B26B9238}"/>
                  </a:ext>
                </a:extLst>
              </p:cNvPr>
              <p:cNvSpPr txBox="1">
                <a:spLocks noChangeArrowheads="1"/>
              </p:cNvSpPr>
              <p:nvPr/>
            </p:nvSpPr>
            <p:spPr bwMode="auto">
              <a:xfrm>
                <a:off x="7155" y="2040"/>
                <a:ext cx="540" cy="468"/>
              </a:xfrm>
              <a:prstGeom prst="rect">
                <a:avLst/>
              </a:prstGeom>
              <a:noFill/>
              <a:ln w="9525">
                <a:noFill/>
                <a:miter lim="800000"/>
                <a:headEnd/>
                <a:tailEnd/>
              </a:ln>
            </p:spPr>
            <p:txBody>
              <a:bodyPr/>
              <a:lstStyle/>
              <a:p>
                <a:pPr algn="just">
                  <a:defRPr/>
                </a:pPr>
                <a:r>
                  <a:rPr lang="en-US" altLang="zh-CN" sz="1600" b="1">
                    <a:ln>
                      <a:solidFill>
                        <a:sysClr val="windowText" lastClr="000000"/>
                      </a:solidFill>
                    </a:ln>
                    <a:latin typeface="Times New Roman" pitchFamily="18" charset="0"/>
                    <a:ea typeface="宋体" charset="-122"/>
                  </a:rPr>
                  <a:t>R</a:t>
                </a:r>
                <a:endParaRPr lang="en-US" altLang="zh-CN" sz="1600" b="1">
                  <a:ln>
                    <a:solidFill>
                      <a:sysClr val="windowText" lastClr="000000"/>
                    </a:solidFill>
                  </a:ln>
                  <a:latin typeface="Arial" charset="0"/>
                  <a:ea typeface="宋体" charset="-122"/>
                </a:endParaRPr>
              </a:p>
            </p:txBody>
          </p:sp>
          <p:grpSp>
            <p:nvGrpSpPr>
              <p:cNvPr id="38" name="Group 31">
                <a:extLst>
                  <a:ext uri="{FF2B5EF4-FFF2-40B4-BE49-F238E27FC236}">
                    <a16:creationId xmlns:a16="http://schemas.microsoft.com/office/drawing/2014/main" id="{9E54E7ED-B2CD-4D98-B848-7E7FAE7DB07C}"/>
                  </a:ext>
                </a:extLst>
              </p:cNvPr>
              <p:cNvGrpSpPr>
                <a:grpSpLocks/>
              </p:cNvGrpSpPr>
              <p:nvPr/>
            </p:nvGrpSpPr>
            <p:grpSpPr bwMode="auto">
              <a:xfrm>
                <a:off x="6585" y="2313"/>
                <a:ext cx="806" cy="699"/>
                <a:chOff x="6600" y="2298"/>
                <a:chExt cx="806" cy="714"/>
              </a:xfrm>
            </p:grpSpPr>
            <p:sp>
              <p:nvSpPr>
                <p:cNvPr id="41" name="Arc 32">
                  <a:extLst>
                    <a:ext uri="{FF2B5EF4-FFF2-40B4-BE49-F238E27FC236}">
                      <a16:creationId xmlns:a16="http://schemas.microsoft.com/office/drawing/2014/main" id="{19E10141-6167-4211-910C-9B3846184148}"/>
                    </a:ext>
                  </a:extLst>
                </p:cNvPr>
                <p:cNvSpPr>
                  <a:spLocks/>
                </p:cNvSpPr>
                <p:nvPr/>
              </p:nvSpPr>
              <p:spPr bwMode="auto">
                <a:xfrm rot="20921404" flipV="1">
                  <a:off x="6600" y="2453"/>
                  <a:ext cx="806" cy="512"/>
                </a:xfrm>
                <a:custGeom>
                  <a:avLst/>
                  <a:gdLst>
                    <a:gd name="T0" fmla="*/ 0 w 21467"/>
                    <a:gd name="T1" fmla="*/ 0 h 21600"/>
                    <a:gd name="T2" fmla="*/ 0 w 21467"/>
                    <a:gd name="T3" fmla="*/ 0 h 21600"/>
                    <a:gd name="T4" fmla="*/ 0 w 21467"/>
                    <a:gd name="T5" fmla="*/ 0 h 21600"/>
                    <a:gd name="T6" fmla="*/ 0 60000 65536"/>
                    <a:gd name="T7" fmla="*/ 0 60000 65536"/>
                    <a:gd name="T8" fmla="*/ 0 60000 65536"/>
                    <a:gd name="T9" fmla="*/ 0 w 21467"/>
                    <a:gd name="T10" fmla="*/ 0 h 21600"/>
                    <a:gd name="T11" fmla="*/ 21467 w 21467"/>
                    <a:gd name="T12" fmla="*/ 21600 h 21600"/>
                  </a:gdLst>
                  <a:ahLst/>
                  <a:cxnLst>
                    <a:cxn ang="T6">
                      <a:pos x="T0" y="T1"/>
                    </a:cxn>
                    <a:cxn ang="T7">
                      <a:pos x="T2" y="T3"/>
                    </a:cxn>
                    <a:cxn ang="T8">
                      <a:pos x="T4" y="T5"/>
                    </a:cxn>
                  </a:cxnLst>
                  <a:rect l="T9" t="T10" r="T11" b="T12"/>
                  <a:pathLst>
                    <a:path w="21467" h="21600" fill="none" extrusionOk="0">
                      <a:moveTo>
                        <a:pt x="-1" y="0"/>
                      </a:moveTo>
                      <a:cubicBezTo>
                        <a:pt x="11001" y="0"/>
                        <a:pt x="20245" y="8269"/>
                        <a:pt x="21466" y="19203"/>
                      </a:cubicBezTo>
                    </a:path>
                    <a:path w="21467" h="21600" stroke="0" extrusionOk="0">
                      <a:moveTo>
                        <a:pt x="-1" y="0"/>
                      </a:moveTo>
                      <a:cubicBezTo>
                        <a:pt x="11001" y="0"/>
                        <a:pt x="20245" y="8269"/>
                        <a:pt x="21466" y="19203"/>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2" name="Arc 33">
                  <a:extLst>
                    <a:ext uri="{FF2B5EF4-FFF2-40B4-BE49-F238E27FC236}">
                      <a16:creationId xmlns:a16="http://schemas.microsoft.com/office/drawing/2014/main" id="{B2BAF300-42B3-4774-B89D-E9D556DC7940}"/>
                    </a:ext>
                  </a:extLst>
                </p:cNvPr>
                <p:cNvSpPr>
                  <a:spLocks/>
                </p:cNvSpPr>
                <p:nvPr/>
              </p:nvSpPr>
              <p:spPr bwMode="auto">
                <a:xfrm flipH="1">
                  <a:off x="6645" y="2298"/>
                  <a:ext cx="540" cy="7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3" name="Arc 34">
                  <a:extLst>
                    <a:ext uri="{FF2B5EF4-FFF2-40B4-BE49-F238E27FC236}">
                      <a16:creationId xmlns:a16="http://schemas.microsoft.com/office/drawing/2014/main" id="{90253230-2FD7-4EE9-B480-56A12EB3C7B8}"/>
                    </a:ext>
                  </a:extLst>
                </p:cNvPr>
                <p:cNvSpPr>
                  <a:spLocks/>
                </p:cNvSpPr>
                <p:nvPr/>
              </p:nvSpPr>
              <p:spPr bwMode="auto">
                <a:xfrm>
                  <a:off x="7201" y="2298"/>
                  <a:ext cx="164" cy="311"/>
                </a:xfrm>
                <a:custGeom>
                  <a:avLst/>
                  <a:gdLst>
                    <a:gd name="T0" fmla="*/ 0 w 19707"/>
                    <a:gd name="T1" fmla="*/ 0 h 21600"/>
                    <a:gd name="T2" fmla="*/ 0 w 19707"/>
                    <a:gd name="T3" fmla="*/ 0 h 21600"/>
                    <a:gd name="T4" fmla="*/ 0 w 19707"/>
                    <a:gd name="T5" fmla="*/ 0 h 21600"/>
                    <a:gd name="T6" fmla="*/ 0 60000 65536"/>
                    <a:gd name="T7" fmla="*/ 0 60000 65536"/>
                    <a:gd name="T8" fmla="*/ 0 60000 65536"/>
                    <a:gd name="T9" fmla="*/ 0 w 19707"/>
                    <a:gd name="T10" fmla="*/ 0 h 21600"/>
                    <a:gd name="T11" fmla="*/ 19707 w 19707"/>
                    <a:gd name="T12" fmla="*/ 21600 h 21600"/>
                  </a:gdLst>
                  <a:ahLst/>
                  <a:cxnLst>
                    <a:cxn ang="T6">
                      <a:pos x="T0" y="T1"/>
                    </a:cxn>
                    <a:cxn ang="T7">
                      <a:pos x="T2" y="T3"/>
                    </a:cxn>
                    <a:cxn ang="T8">
                      <a:pos x="T4" y="T5"/>
                    </a:cxn>
                  </a:cxnLst>
                  <a:rect l="T9" t="T10" r="T11" b="T12"/>
                  <a:pathLst>
                    <a:path w="19707" h="21600" fill="none" extrusionOk="0">
                      <a:moveTo>
                        <a:pt x="-1" y="0"/>
                      </a:moveTo>
                      <a:cubicBezTo>
                        <a:pt x="8508" y="0"/>
                        <a:pt x="16223" y="4994"/>
                        <a:pt x="19706" y="12757"/>
                      </a:cubicBezTo>
                    </a:path>
                    <a:path w="19707" h="21600" stroke="0" extrusionOk="0">
                      <a:moveTo>
                        <a:pt x="-1" y="0"/>
                      </a:moveTo>
                      <a:cubicBezTo>
                        <a:pt x="8508" y="0"/>
                        <a:pt x="16223" y="4994"/>
                        <a:pt x="19706" y="12757"/>
                      </a:cubicBezTo>
                      <a:lnTo>
                        <a:pt x="0" y="2160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39" name="Line 35">
                <a:extLst>
                  <a:ext uri="{FF2B5EF4-FFF2-40B4-BE49-F238E27FC236}">
                    <a16:creationId xmlns:a16="http://schemas.microsoft.com/office/drawing/2014/main" id="{2ADF426D-B7A6-419C-B9F9-CC1BC71D688A}"/>
                  </a:ext>
                </a:extLst>
              </p:cNvPr>
              <p:cNvSpPr>
                <a:spLocks noChangeAspect="1" noChangeShapeType="1"/>
              </p:cNvSpPr>
              <p:nvPr/>
            </p:nvSpPr>
            <p:spPr bwMode="auto">
              <a:xfrm rot="3600000" flipV="1">
                <a:off x="6954" y="2464"/>
                <a:ext cx="0" cy="749"/>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40" name="Line 36">
                <a:extLst>
                  <a:ext uri="{FF2B5EF4-FFF2-40B4-BE49-F238E27FC236}">
                    <a16:creationId xmlns:a16="http://schemas.microsoft.com/office/drawing/2014/main" id="{7E47C75A-EDBC-498B-AE6E-A7641354957A}"/>
                  </a:ext>
                </a:extLst>
              </p:cNvPr>
              <p:cNvSpPr>
                <a:spLocks noChangeAspect="1" noChangeShapeType="1"/>
              </p:cNvSpPr>
              <p:nvPr/>
            </p:nvSpPr>
            <p:spPr bwMode="auto">
              <a:xfrm rot="1800000" flipV="1">
                <a:off x="6824" y="2298"/>
                <a:ext cx="2" cy="749"/>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grpSp>
        <p:sp>
          <p:nvSpPr>
            <p:cNvPr id="21" name="Text Box 37">
              <a:extLst>
                <a:ext uri="{FF2B5EF4-FFF2-40B4-BE49-F238E27FC236}">
                  <a16:creationId xmlns:a16="http://schemas.microsoft.com/office/drawing/2014/main" id="{FEEF60A9-2DE4-4F97-A0F4-B01345DF9488}"/>
                </a:ext>
              </a:extLst>
            </p:cNvPr>
            <p:cNvSpPr txBox="1">
              <a:spLocks noChangeArrowheads="1"/>
            </p:cNvSpPr>
            <p:nvPr/>
          </p:nvSpPr>
          <p:spPr bwMode="auto">
            <a:xfrm>
              <a:off x="8355" y="3702"/>
              <a:ext cx="2370" cy="469"/>
            </a:xfrm>
            <a:prstGeom prst="rect">
              <a:avLst/>
            </a:prstGeom>
            <a:noFill/>
            <a:ln w="9525">
              <a:noFill/>
              <a:miter lim="800000"/>
              <a:headEnd/>
              <a:tailEnd/>
            </a:ln>
          </p:spPr>
          <p:txBody>
            <a:bodyPr/>
            <a:lstStyle/>
            <a:p>
              <a:pPr algn="ctr">
                <a:defRPr/>
              </a:pPr>
              <a:r>
                <a:rPr lang="zh-CN" altLang="en-US">
                  <a:ln>
                    <a:solidFill>
                      <a:sysClr val="windowText" lastClr="000000"/>
                    </a:solidFill>
                  </a:ln>
                  <a:latin typeface="Times New Roman" pitchFamily="18" charset="0"/>
                  <a:ea typeface="宋体" charset="-122"/>
                </a:rPr>
                <a:t>镜面反射</a:t>
              </a:r>
              <a:endParaRPr lang="zh-CN" altLang="en-US">
                <a:ln>
                  <a:solidFill>
                    <a:sysClr val="windowText" lastClr="000000"/>
                  </a:solidFill>
                </a:ln>
                <a:latin typeface="Arial" charset="0"/>
                <a:ea typeface="宋体" charset="-122"/>
              </a:endParaRPr>
            </a:p>
          </p:txBody>
        </p:sp>
      </p:grpSp>
      <p:pic>
        <p:nvPicPr>
          <p:cNvPr id="53" name="Picture 8">
            <a:extLst>
              <a:ext uri="{FF2B5EF4-FFF2-40B4-BE49-F238E27FC236}">
                <a16:creationId xmlns:a16="http://schemas.microsoft.com/office/drawing/2014/main" id="{941E19C9-58D7-4443-9A6C-BAF01B4C5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162" y="3661041"/>
            <a:ext cx="245110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6" descr="2p65">
            <a:extLst>
              <a:ext uri="{FF2B5EF4-FFF2-40B4-BE49-F238E27FC236}">
                <a16:creationId xmlns:a16="http://schemas.microsoft.com/office/drawing/2014/main" id="{E4DFC3DB-6869-4D62-961D-BC92A188F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944" y="3991516"/>
            <a:ext cx="46609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40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697854"/>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镜面高光指数</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较光滑的物体表面（如金属、玻璃等）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光强的空间分布较集中，高光范围较小，宜取较大的值（大于</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100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或更大）</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粗糙的物体表面（如纸张、木材、粉笔等）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光强的分布较分散，高光范围较大，宜取较小的值（小于或接近于</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1</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5" name="Picture 23" descr="CG_Gif_4_015">
            <a:extLst>
              <a:ext uri="{FF2B5EF4-FFF2-40B4-BE49-F238E27FC236}">
                <a16:creationId xmlns:a16="http://schemas.microsoft.com/office/drawing/2014/main" id="{ABA6FB94-9744-47E4-A62E-F43D2E5E8AB3}"/>
              </a:ext>
            </a:extLst>
          </p:cNvPr>
          <p:cNvPicPr>
            <a:picLocks noChangeAspect="1" noChangeArrowheads="1"/>
          </p:cNvPicPr>
          <p:nvPr/>
        </p:nvPicPr>
        <p:blipFill>
          <a:blip r:embed="rId4">
            <a:clrChange>
              <a:clrFrom>
                <a:srgbClr val="33CCFF"/>
              </a:clrFrom>
              <a:clrTo>
                <a:srgbClr val="33CCFF">
                  <a:alpha val="0"/>
                </a:srgbClr>
              </a:clrTo>
            </a:clrChange>
            <a:extLst>
              <a:ext uri="{28A0092B-C50C-407E-A947-70E740481C1C}">
                <a14:useLocalDpi xmlns:a14="http://schemas.microsoft.com/office/drawing/2010/main" val="0"/>
              </a:ext>
            </a:extLst>
          </a:blip>
          <a:srcRect/>
          <a:stretch>
            <a:fillRect/>
          </a:stretch>
        </p:blipFill>
        <p:spPr bwMode="auto">
          <a:xfrm>
            <a:off x="3917633" y="4225405"/>
            <a:ext cx="314325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66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637675"/>
          </a:xfrm>
          <a:prstGeom prst="rect">
            <a:avLst/>
          </a:prstGeom>
          <a:noFill/>
        </p:spPr>
        <p:txBody>
          <a:bodyPr wrap="square" rtlCol="0">
            <a:spAutoFit/>
          </a:bodyPr>
          <a:lstStyle/>
          <a:p>
            <a:pPr marL="0" lvl="2" algn="just">
              <a:lnSpc>
                <a:spcPct val="150000"/>
              </a:lnSpc>
              <a:buSzPct val="85000"/>
              <a:defRPr/>
            </a:pPr>
            <a:r>
              <a:rPr lang="en-US" altLang="zh-CN" sz="2800" b="1"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光照模型表达式</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50">
            <a:extLst>
              <a:ext uri="{FF2B5EF4-FFF2-40B4-BE49-F238E27FC236}">
                <a16:creationId xmlns:a16="http://schemas.microsoft.com/office/drawing/2014/main" id="{C6AE8B24-6441-407C-A8B7-91457EC6F5A2}"/>
              </a:ext>
            </a:extLst>
          </p:cNvPr>
          <p:cNvGrpSpPr>
            <a:grpSpLocks/>
          </p:cNvGrpSpPr>
          <p:nvPr/>
        </p:nvGrpSpPr>
        <p:grpSpPr bwMode="auto">
          <a:xfrm>
            <a:off x="5093685" y="4542217"/>
            <a:ext cx="3011487" cy="2014537"/>
            <a:chOff x="3525" y="768"/>
            <a:chExt cx="1538" cy="874"/>
          </a:xfrm>
        </p:grpSpPr>
        <p:sp>
          <p:nvSpPr>
            <p:cNvPr id="17" name="Rectangle 21">
              <a:extLst>
                <a:ext uri="{FF2B5EF4-FFF2-40B4-BE49-F238E27FC236}">
                  <a16:creationId xmlns:a16="http://schemas.microsoft.com/office/drawing/2014/main" id="{F4FCE4AC-014B-4D31-B6C1-EEEA97137DAC}"/>
                </a:ext>
              </a:extLst>
            </p:cNvPr>
            <p:cNvSpPr>
              <a:spLocks noChangeArrowheads="1"/>
            </p:cNvSpPr>
            <p:nvPr/>
          </p:nvSpPr>
          <p:spPr bwMode="auto">
            <a:xfrm>
              <a:off x="3525" y="1479"/>
              <a:ext cx="1399" cy="163"/>
            </a:xfrm>
            <a:prstGeom prst="rect">
              <a:avLst/>
            </a:prstGeom>
            <a:noFill/>
            <a:ln w="9525">
              <a:noFill/>
              <a:miter lim="800000"/>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21" name="Line 22">
              <a:extLst>
                <a:ext uri="{FF2B5EF4-FFF2-40B4-BE49-F238E27FC236}">
                  <a16:creationId xmlns:a16="http://schemas.microsoft.com/office/drawing/2014/main" id="{A5F9B841-392A-4FDE-A8C1-31B8FEE2F490}"/>
                </a:ext>
              </a:extLst>
            </p:cNvPr>
            <p:cNvSpPr>
              <a:spLocks noChangeShapeType="1"/>
            </p:cNvSpPr>
            <p:nvPr/>
          </p:nvSpPr>
          <p:spPr bwMode="auto">
            <a:xfrm flipV="1">
              <a:off x="3665" y="1478"/>
              <a:ext cx="1398" cy="2"/>
            </a:xfrm>
            <a:prstGeom prst="line">
              <a:avLst/>
            </a:prstGeom>
            <a:noFill/>
            <a:ln w="25400">
              <a:solidFill>
                <a:srgbClr val="000000"/>
              </a:solidFill>
              <a:round/>
              <a:headEnd type="none" w="sm" len="med"/>
              <a:tailEnd type="none" w="sm" len="med"/>
            </a:ln>
          </p:spPr>
          <p:txBody>
            <a:bodyPr/>
            <a:lstStyle/>
            <a:p>
              <a:pPr>
                <a:defRPr/>
              </a:pPr>
              <a:endParaRPr lang="zh-CN" altLang="en-US">
                <a:ln>
                  <a:solidFill>
                    <a:sysClr val="windowText" lastClr="000000"/>
                  </a:solidFill>
                </a:ln>
                <a:latin typeface="Arial" charset="0"/>
                <a:ea typeface="宋体" charset="-122"/>
              </a:endParaRPr>
            </a:p>
          </p:txBody>
        </p:sp>
        <p:sp>
          <p:nvSpPr>
            <p:cNvPr id="22" name="Line 23">
              <a:extLst>
                <a:ext uri="{FF2B5EF4-FFF2-40B4-BE49-F238E27FC236}">
                  <a16:creationId xmlns:a16="http://schemas.microsoft.com/office/drawing/2014/main" id="{6937AC42-1711-4049-B948-3AC61B5FDC5D}"/>
                </a:ext>
              </a:extLst>
            </p:cNvPr>
            <p:cNvSpPr>
              <a:spLocks noChangeShapeType="1"/>
            </p:cNvSpPr>
            <p:nvPr/>
          </p:nvSpPr>
          <p:spPr bwMode="auto">
            <a:xfrm flipV="1">
              <a:off x="4199" y="870"/>
              <a:ext cx="2" cy="607"/>
            </a:xfrm>
            <a:prstGeom prst="line">
              <a:avLst/>
            </a:prstGeom>
            <a:noFill/>
            <a:ln w="9525">
              <a:solidFill>
                <a:srgbClr val="000000"/>
              </a:solidFill>
              <a:round/>
              <a:headEnd type="none" w="sm" len="med"/>
              <a:tailEnd type="stealth" w="sm" len="lg"/>
            </a:ln>
          </p:spPr>
          <p:txBody>
            <a:bodyPr/>
            <a:lstStyle/>
            <a:p>
              <a:pPr>
                <a:defRPr/>
              </a:pPr>
              <a:endParaRPr lang="zh-CN" altLang="en-US">
                <a:ln>
                  <a:solidFill>
                    <a:sysClr val="windowText" lastClr="000000"/>
                  </a:solidFill>
                </a:ln>
                <a:latin typeface="Arial" charset="0"/>
                <a:ea typeface="宋体" charset="-122"/>
              </a:endParaRPr>
            </a:p>
          </p:txBody>
        </p:sp>
        <p:sp>
          <p:nvSpPr>
            <p:cNvPr id="23" name="Line 24">
              <a:extLst>
                <a:ext uri="{FF2B5EF4-FFF2-40B4-BE49-F238E27FC236}">
                  <a16:creationId xmlns:a16="http://schemas.microsoft.com/office/drawing/2014/main" id="{A8751F14-B15D-43A4-B5CE-7E2D9BC5BD2C}"/>
                </a:ext>
              </a:extLst>
            </p:cNvPr>
            <p:cNvSpPr>
              <a:spLocks noChangeShapeType="1"/>
            </p:cNvSpPr>
            <p:nvPr/>
          </p:nvSpPr>
          <p:spPr bwMode="auto">
            <a:xfrm flipV="1">
              <a:off x="4198" y="964"/>
              <a:ext cx="455" cy="514"/>
            </a:xfrm>
            <a:prstGeom prst="line">
              <a:avLst/>
            </a:prstGeom>
            <a:noFill/>
            <a:ln w="9525">
              <a:solidFill>
                <a:srgbClr val="000000"/>
              </a:solidFill>
              <a:round/>
              <a:headEnd type="none" w="sm" len="med"/>
              <a:tailEnd type="stealth" w="sm" len="lg"/>
            </a:ln>
          </p:spPr>
          <p:txBody>
            <a:bodyPr/>
            <a:lstStyle/>
            <a:p>
              <a:pPr>
                <a:defRPr/>
              </a:pPr>
              <a:endParaRPr lang="zh-CN" altLang="en-US">
                <a:ln>
                  <a:solidFill>
                    <a:sysClr val="windowText" lastClr="000000"/>
                  </a:solidFill>
                </a:ln>
                <a:latin typeface="Arial" charset="0"/>
                <a:ea typeface="宋体" charset="-122"/>
              </a:endParaRPr>
            </a:p>
          </p:txBody>
        </p:sp>
        <p:sp>
          <p:nvSpPr>
            <p:cNvPr id="24" name="Line 25">
              <a:extLst>
                <a:ext uri="{FF2B5EF4-FFF2-40B4-BE49-F238E27FC236}">
                  <a16:creationId xmlns:a16="http://schemas.microsoft.com/office/drawing/2014/main" id="{1CC237B2-08CE-4D56-B4C8-55FC5D233617}"/>
                </a:ext>
              </a:extLst>
            </p:cNvPr>
            <p:cNvSpPr>
              <a:spLocks noChangeShapeType="1"/>
            </p:cNvSpPr>
            <p:nvPr/>
          </p:nvSpPr>
          <p:spPr bwMode="auto">
            <a:xfrm flipV="1">
              <a:off x="4200" y="1213"/>
              <a:ext cx="688" cy="265"/>
            </a:xfrm>
            <a:prstGeom prst="line">
              <a:avLst/>
            </a:prstGeom>
            <a:noFill/>
            <a:ln w="9525">
              <a:solidFill>
                <a:srgbClr val="000000"/>
              </a:solidFill>
              <a:round/>
              <a:headEnd type="none" w="sm" len="med"/>
              <a:tailEnd type="stealth" w="sm" len="lg"/>
            </a:ln>
          </p:spPr>
          <p:txBody>
            <a:bodyPr/>
            <a:lstStyle/>
            <a:p>
              <a:pPr>
                <a:defRPr/>
              </a:pPr>
              <a:endParaRPr lang="zh-CN" altLang="en-US">
                <a:ln>
                  <a:solidFill>
                    <a:sysClr val="windowText" lastClr="000000"/>
                  </a:solidFill>
                </a:ln>
                <a:latin typeface="Arial" charset="0"/>
                <a:ea typeface="宋体" charset="-122"/>
              </a:endParaRPr>
            </a:p>
          </p:txBody>
        </p:sp>
        <p:sp>
          <p:nvSpPr>
            <p:cNvPr id="25" name="Rectangle 26">
              <a:extLst>
                <a:ext uri="{FF2B5EF4-FFF2-40B4-BE49-F238E27FC236}">
                  <a16:creationId xmlns:a16="http://schemas.microsoft.com/office/drawing/2014/main" id="{69F3A3BA-1E5C-498E-9AAB-E970AE4E9BD9}"/>
                </a:ext>
              </a:extLst>
            </p:cNvPr>
            <p:cNvSpPr>
              <a:spLocks noChangeArrowheads="1"/>
            </p:cNvSpPr>
            <p:nvPr/>
          </p:nvSpPr>
          <p:spPr bwMode="auto">
            <a:xfrm>
              <a:off x="3823" y="852"/>
              <a:ext cx="149" cy="134"/>
            </a:xfrm>
            <a:prstGeom prst="rect">
              <a:avLst/>
            </a:prstGeom>
            <a:noFill/>
            <a:ln w="9525">
              <a:noFill/>
              <a:miter lim="800000"/>
              <a:headEnd/>
              <a:tailEnd/>
            </a:ln>
          </p:spPr>
          <p:txBody>
            <a:bodyPr lIns="12700" tIns="12700" rIns="12700" bIns="12700"/>
            <a:lstStyle/>
            <a:p>
              <a:pPr algn="just" eaLnBrk="0" hangingPunct="0">
                <a:defRPr/>
              </a:pPr>
              <a:r>
                <a:rPr lang="en-US" altLang="zh-CN" b="1" dirty="0">
                  <a:ln>
                    <a:solidFill>
                      <a:sysClr val="windowText" lastClr="000000"/>
                    </a:solidFill>
                  </a:ln>
                  <a:latin typeface="Times New Roman" pitchFamily="18" charset="0"/>
                  <a:ea typeface="宋体" charset="-122"/>
                </a:rPr>
                <a:t>L</a:t>
              </a:r>
              <a:r>
                <a:rPr lang="en-US" altLang="zh-CN" i="1" baseline="-25000" dirty="0">
                  <a:ln>
                    <a:solidFill>
                      <a:sysClr val="windowText" lastClr="000000"/>
                    </a:solidFill>
                  </a:ln>
                  <a:latin typeface="Times New Roman" pitchFamily="18" charset="0"/>
                  <a:ea typeface="宋体" charset="-122"/>
                </a:rPr>
                <a:t> </a:t>
              </a:r>
              <a:endParaRPr lang="en-US" altLang="zh-CN" b="1" baseline="-25000" dirty="0">
                <a:ln>
                  <a:solidFill>
                    <a:sysClr val="windowText" lastClr="000000"/>
                  </a:solidFill>
                </a:ln>
                <a:latin typeface="Times New Roman" pitchFamily="18" charset="0"/>
                <a:ea typeface="宋体" charset="-122"/>
              </a:endParaRPr>
            </a:p>
          </p:txBody>
        </p:sp>
        <p:grpSp>
          <p:nvGrpSpPr>
            <p:cNvPr id="26" name="Group 27">
              <a:extLst>
                <a:ext uri="{FF2B5EF4-FFF2-40B4-BE49-F238E27FC236}">
                  <a16:creationId xmlns:a16="http://schemas.microsoft.com/office/drawing/2014/main" id="{557B76FD-6F4E-4001-A87B-EFC1D5EED303}"/>
                </a:ext>
              </a:extLst>
            </p:cNvPr>
            <p:cNvGrpSpPr>
              <a:grpSpLocks/>
            </p:cNvGrpSpPr>
            <p:nvPr/>
          </p:nvGrpSpPr>
          <p:grpSpPr bwMode="auto">
            <a:xfrm>
              <a:off x="3603" y="771"/>
              <a:ext cx="187" cy="175"/>
              <a:chOff x="4122" y="10911"/>
              <a:chExt cx="469" cy="439"/>
            </a:xfrm>
          </p:grpSpPr>
          <p:sp>
            <p:nvSpPr>
              <p:cNvPr id="44" name="Line 28">
                <a:extLst>
                  <a:ext uri="{FF2B5EF4-FFF2-40B4-BE49-F238E27FC236}">
                    <a16:creationId xmlns:a16="http://schemas.microsoft.com/office/drawing/2014/main" id="{34DF5E73-DA1C-42D2-B77D-92160B4209E7}"/>
                  </a:ext>
                </a:extLst>
              </p:cNvPr>
              <p:cNvSpPr>
                <a:spLocks noChangeShapeType="1"/>
              </p:cNvSpPr>
              <p:nvPr/>
            </p:nvSpPr>
            <p:spPr bwMode="auto">
              <a:xfrm flipH="1" flipV="1">
                <a:off x="4201" y="10962"/>
                <a:ext cx="315" cy="327"/>
              </a:xfrm>
              <a:prstGeom prst="line">
                <a:avLst/>
              </a:prstGeom>
              <a:noFill/>
              <a:ln w="3175">
                <a:solidFill>
                  <a:srgbClr val="000000"/>
                </a:solidFill>
                <a:round/>
                <a:headEnd type="none" w="sm" len="med"/>
                <a:tailEnd type="none" w="sm" len="med"/>
              </a:ln>
            </p:spPr>
            <p:txBody>
              <a:bodyPr/>
              <a:lstStyle/>
              <a:p>
                <a:pPr>
                  <a:defRPr/>
                </a:pPr>
                <a:endParaRPr lang="zh-CN" altLang="en-US">
                  <a:ln>
                    <a:solidFill>
                      <a:sysClr val="windowText" lastClr="000000"/>
                    </a:solidFill>
                  </a:ln>
                  <a:latin typeface="Arial" charset="0"/>
                  <a:ea typeface="宋体" charset="-122"/>
                </a:endParaRPr>
              </a:p>
            </p:txBody>
          </p:sp>
          <p:sp>
            <p:nvSpPr>
              <p:cNvPr id="45" name="Line 29">
                <a:extLst>
                  <a:ext uri="{FF2B5EF4-FFF2-40B4-BE49-F238E27FC236}">
                    <a16:creationId xmlns:a16="http://schemas.microsoft.com/office/drawing/2014/main" id="{A4CC3DCF-D66A-4DD6-B315-1D0D36414CEE}"/>
                  </a:ext>
                </a:extLst>
              </p:cNvPr>
              <p:cNvSpPr>
                <a:spLocks noChangeShapeType="1"/>
              </p:cNvSpPr>
              <p:nvPr/>
            </p:nvSpPr>
            <p:spPr bwMode="auto">
              <a:xfrm flipV="1">
                <a:off x="4172" y="10966"/>
                <a:ext cx="370" cy="309"/>
              </a:xfrm>
              <a:prstGeom prst="line">
                <a:avLst/>
              </a:prstGeom>
              <a:noFill/>
              <a:ln w="3175">
                <a:solidFill>
                  <a:srgbClr val="000000"/>
                </a:solidFill>
                <a:round/>
                <a:headEnd type="none" w="sm" len="med"/>
                <a:tailEnd type="none" w="sm" len="med"/>
              </a:ln>
            </p:spPr>
            <p:txBody>
              <a:bodyPr/>
              <a:lstStyle/>
              <a:p>
                <a:pPr>
                  <a:defRPr/>
                </a:pPr>
                <a:endParaRPr lang="zh-CN" altLang="en-US">
                  <a:ln>
                    <a:solidFill>
                      <a:sysClr val="windowText" lastClr="000000"/>
                    </a:solidFill>
                  </a:ln>
                  <a:latin typeface="Arial" charset="0"/>
                  <a:ea typeface="宋体" charset="-122"/>
                </a:endParaRPr>
              </a:p>
            </p:txBody>
          </p:sp>
          <p:sp>
            <p:nvSpPr>
              <p:cNvPr id="46" name="Line 30">
                <a:extLst>
                  <a:ext uri="{FF2B5EF4-FFF2-40B4-BE49-F238E27FC236}">
                    <a16:creationId xmlns:a16="http://schemas.microsoft.com/office/drawing/2014/main" id="{B740F45C-51DA-42E8-A7C0-88A6EAEBBB04}"/>
                  </a:ext>
                </a:extLst>
              </p:cNvPr>
              <p:cNvSpPr>
                <a:spLocks noChangeShapeType="1"/>
              </p:cNvSpPr>
              <p:nvPr/>
            </p:nvSpPr>
            <p:spPr bwMode="auto">
              <a:xfrm>
                <a:off x="4357" y="10909"/>
                <a:ext cx="0" cy="439"/>
              </a:xfrm>
              <a:prstGeom prst="line">
                <a:avLst/>
              </a:prstGeom>
              <a:noFill/>
              <a:ln w="3175">
                <a:solidFill>
                  <a:srgbClr val="000000"/>
                </a:solidFill>
                <a:round/>
                <a:headEnd type="none" w="sm" len="med"/>
                <a:tailEnd type="none" w="sm" len="med"/>
              </a:ln>
            </p:spPr>
            <p:txBody>
              <a:bodyPr/>
              <a:lstStyle/>
              <a:p>
                <a:pPr>
                  <a:defRPr/>
                </a:pPr>
                <a:endParaRPr lang="zh-CN" altLang="en-US">
                  <a:ln>
                    <a:solidFill>
                      <a:sysClr val="windowText" lastClr="000000"/>
                    </a:solidFill>
                  </a:ln>
                  <a:latin typeface="Arial" charset="0"/>
                  <a:ea typeface="宋体" charset="-122"/>
                </a:endParaRPr>
              </a:p>
            </p:txBody>
          </p:sp>
          <p:sp>
            <p:nvSpPr>
              <p:cNvPr id="47" name="Line 31">
                <a:extLst>
                  <a:ext uri="{FF2B5EF4-FFF2-40B4-BE49-F238E27FC236}">
                    <a16:creationId xmlns:a16="http://schemas.microsoft.com/office/drawing/2014/main" id="{A1996CA4-EC91-4997-9415-4F561E554217}"/>
                  </a:ext>
                </a:extLst>
              </p:cNvPr>
              <p:cNvSpPr>
                <a:spLocks noChangeShapeType="1"/>
              </p:cNvSpPr>
              <p:nvPr/>
            </p:nvSpPr>
            <p:spPr bwMode="auto">
              <a:xfrm flipH="1" flipV="1">
                <a:off x="4122" y="11130"/>
                <a:ext cx="470" cy="2"/>
              </a:xfrm>
              <a:prstGeom prst="line">
                <a:avLst/>
              </a:prstGeom>
              <a:noFill/>
              <a:ln w="3175">
                <a:solidFill>
                  <a:srgbClr val="000000"/>
                </a:solidFill>
                <a:round/>
                <a:headEnd type="none" w="sm" len="med"/>
                <a:tailEnd type="none" w="sm" len="med"/>
              </a:ln>
            </p:spPr>
            <p:txBody>
              <a:bodyPr/>
              <a:lstStyle/>
              <a:p>
                <a:pPr>
                  <a:defRPr/>
                </a:pPr>
                <a:endParaRPr lang="zh-CN" altLang="en-US">
                  <a:ln>
                    <a:solidFill>
                      <a:sysClr val="windowText" lastClr="000000"/>
                    </a:solidFill>
                  </a:ln>
                  <a:latin typeface="Arial" charset="0"/>
                  <a:ea typeface="宋体" charset="-122"/>
                </a:endParaRPr>
              </a:p>
            </p:txBody>
          </p:sp>
          <p:sp>
            <p:nvSpPr>
              <p:cNvPr id="48" name="Oval 32">
                <a:extLst>
                  <a:ext uri="{FF2B5EF4-FFF2-40B4-BE49-F238E27FC236}">
                    <a16:creationId xmlns:a16="http://schemas.microsoft.com/office/drawing/2014/main" id="{961CEF26-B938-4C1F-845A-EC7F9D3158AA}"/>
                  </a:ext>
                </a:extLst>
              </p:cNvPr>
              <p:cNvSpPr>
                <a:spLocks noChangeArrowheads="1"/>
              </p:cNvSpPr>
              <p:nvPr/>
            </p:nvSpPr>
            <p:spPr bwMode="auto">
              <a:xfrm>
                <a:off x="4250" y="11014"/>
                <a:ext cx="218" cy="216"/>
              </a:xfrm>
              <a:prstGeom prst="ellipse">
                <a:avLst/>
              </a:prstGeom>
              <a:solidFill>
                <a:srgbClr val="FFFFFF"/>
              </a:solidFill>
              <a:ln w="317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27" name="Rectangle 33">
              <a:extLst>
                <a:ext uri="{FF2B5EF4-FFF2-40B4-BE49-F238E27FC236}">
                  <a16:creationId xmlns:a16="http://schemas.microsoft.com/office/drawing/2014/main" id="{3F4C821C-1074-4CD3-893B-EB83FBF2367D}"/>
                </a:ext>
              </a:extLst>
            </p:cNvPr>
            <p:cNvSpPr>
              <a:spLocks noChangeArrowheads="1"/>
            </p:cNvSpPr>
            <p:nvPr/>
          </p:nvSpPr>
          <p:spPr bwMode="auto">
            <a:xfrm>
              <a:off x="4227" y="768"/>
              <a:ext cx="127" cy="169"/>
            </a:xfrm>
            <a:prstGeom prst="rect">
              <a:avLst/>
            </a:prstGeom>
            <a:noFill/>
            <a:ln w="9525">
              <a:noFill/>
              <a:miter lim="800000"/>
              <a:headEnd/>
              <a:tailEnd/>
            </a:ln>
          </p:spPr>
          <p:txBody>
            <a:bodyPr lIns="12700" tIns="12700" rIns="12700" bIns="12700"/>
            <a:lstStyle/>
            <a:p>
              <a:pPr algn="just" eaLnBrk="0" hangingPunct="0">
                <a:defRPr/>
              </a:pPr>
              <a:r>
                <a:rPr lang="en-US" altLang="zh-CN" sz="1600" b="1">
                  <a:ln>
                    <a:solidFill>
                      <a:sysClr val="windowText" lastClr="000000"/>
                    </a:solidFill>
                  </a:ln>
                  <a:latin typeface="Times New Roman" pitchFamily="18" charset="0"/>
                  <a:ea typeface="宋体" charset="-122"/>
                </a:rPr>
                <a:t>N</a:t>
              </a:r>
            </a:p>
          </p:txBody>
        </p:sp>
        <p:sp>
          <p:nvSpPr>
            <p:cNvPr id="28" name="Rectangle 34">
              <a:extLst>
                <a:ext uri="{FF2B5EF4-FFF2-40B4-BE49-F238E27FC236}">
                  <a16:creationId xmlns:a16="http://schemas.microsoft.com/office/drawing/2014/main" id="{BFE7B9D6-6ABB-42C5-8F72-D1F7D49E866B}"/>
                </a:ext>
              </a:extLst>
            </p:cNvPr>
            <p:cNvSpPr>
              <a:spLocks noChangeArrowheads="1"/>
            </p:cNvSpPr>
            <p:nvPr/>
          </p:nvSpPr>
          <p:spPr bwMode="auto">
            <a:xfrm>
              <a:off x="4670" y="857"/>
              <a:ext cx="187" cy="183"/>
            </a:xfrm>
            <a:prstGeom prst="rect">
              <a:avLst/>
            </a:prstGeom>
            <a:noFill/>
            <a:ln w="9525">
              <a:noFill/>
              <a:miter lim="800000"/>
              <a:headEnd/>
              <a:tailEnd/>
            </a:ln>
          </p:spPr>
          <p:txBody>
            <a:bodyPr lIns="12700" tIns="12700" rIns="12700" bIns="12700"/>
            <a:lstStyle/>
            <a:p>
              <a:pPr algn="just" eaLnBrk="0" hangingPunct="0">
                <a:defRPr/>
              </a:pPr>
              <a:r>
                <a:rPr lang="en-US" altLang="zh-CN" sz="1600" b="1" dirty="0">
                  <a:ln>
                    <a:solidFill>
                      <a:sysClr val="windowText" lastClr="000000"/>
                    </a:solidFill>
                  </a:ln>
                  <a:latin typeface="Times New Roman" pitchFamily="18" charset="0"/>
                  <a:ea typeface="宋体" charset="-122"/>
                </a:rPr>
                <a:t>R</a:t>
              </a:r>
              <a:endParaRPr lang="en-US" altLang="zh-CN" sz="1600" b="1" baseline="-25000" dirty="0">
                <a:ln>
                  <a:solidFill>
                    <a:sysClr val="windowText" lastClr="000000"/>
                  </a:solidFill>
                </a:ln>
                <a:latin typeface="Times New Roman" pitchFamily="18" charset="0"/>
                <a:ea typeface="宋体" charset="-122"/>
              </a:endParaRPr>
            </a:p>
          </p:txBody>
        </p:sp>
        <p:sp>
          <p:nvSpPr>
            <p:cNvPr id="29" name="Rectangle 35">
              <a:extLst>
                <a:ext uri="{FF2B5EF4-FFF2-40B4-BE49-F238E27FC236}">
                  <a16:creationId xmlns:a16="http://schemas.microsoft.com/office/drawing/2014/main" id="{027F0EA2-5CB4-4379-9CE6-0425863E7736}"/>
                </a:ext>
              </a:extLst>
            </p:cNvPr>
            <p:cNvSpPr>
              <a:spLocks noChangeArrowheads="1"/>
            </p:cNvSpPr>
            <p:nvPr/>
          </p:nvSpPr>
          <p:spPr bwMode="auto">
            <a:xfrm>
              <a:off x="4884" y="1155"/>
              <a:ext cx="101" cy="128"/>
            </a:xfrm>
            <a:prstGeom prst="rect">
              <a:avLst/>
            </a:prstGeom>
            <a:noFill/>
            <a:ln w="9525">
              <a:noFill/>
              <a:miter lim="800000"/>
              <a:headEnd/>
              <a:tailEnd/>
            </a:ln>
          </p:spPr>
          <p:txBody>
            <a:bodyPr lIns="12700" tIns="12700" rIns="12700" bIns="12700"/>
            <a:lstStyle/>
            <a:p>
              <a:pPr algn="just" eaLnBrk="0" hangingPunct="0">
                <a:defRPr/>
              </a:pPr>
              <a:r>
                <a:rPr lang="en-US" altLang="zh-CN" sz="1600" b="1" dirty="0">
                  <a:ln>
                    <a:solidFill>
                      <a:sysClr val="windowText" lastClr="000000"/>
                    </a:solidFill>
                  </a:ln>
                  <a:latin typeface="Times New Roman" pitchFamily="18" charset="0"/>
                  <a:ea typeface="宋体" charset="-122"/>
                </a:rPr>
                <a:t>V</a:t>
              </a:r>
            </a:p>
          </p:txBody>
        </p:sp>
        <p:sp>
          <p:nvSpPr>
            <p:cNvPr id="30" name="Text Box 36">
              <a:extLst>
                <a:ext uri="{FF2B5EF4-FFF2-40B4-BE49-F238E27FC236}">
                  <a16:creationId xmlns:a16="http://schemas.microsoft.com/office/drawing/2014/main" id="{D455367C-977A-46B0-AFF6-9F27096E685A}"/>
                </a:ext>
              </a:extLst>
            </p:cNvPr>
            <p:cNvSpPr txBox="1">
              <a:spLocks noChangeArrowheads="1"/>
            </p:cNvSpPr>
            <p:nvPr/>
          </p:nvSpPr>
          <p:spPr bwMode="auto">
            <a:xfrm>
              <a:off x="4368" y="1248"/>
              <a:ext cx="182" cy="175"/>
            </a:xfrm>
            <a:prstGeom prst="rect">
              <a:avLst/>
            </a:prstGeom>
            <a:noFill/>
            <a:ln w="9525">
              <a:noFill/>
              <a:miter lim="800000"/>
              <a:headEnd/>
              <a:tailEnd/>
            </a:ln>
          </p:spPr>
          <p:txBody>
            <a:bodyPr/>
            <a:lstStyle/>
            <a:p>
              <a:pPr algn="just" eaLnBrk="0" hangingPunct="0">
                <a:defRPr/>
              </a:pPr>
              <a:r>
                <a:rPr lang="en-US" altLang="zh-CN" sz="1600" i="1" dirty="0">
                  <a:ln>
                    <a:solidFill>
                      <a:sysClr val="windowText" lastClr="000000"/>
                    </a:solidFill>
                  </a:ln>
                  <a:latin typeface="Times New Roman" pitchFamily="18" charset="0"/>
                  <a:ea typeface="宋体" charset="-122"/>
                  <a:sym typeface="Symbol" pitchFamily="18" charset="2"/>
                </a:rPr>
                <a:t></a:t>
              </a:r>
              <a:endParaRPr lang="en-US" altLang="zh-CN" sz="1600" i="1" baseline="-25000" dirty="0">
                <a:ln>
                  <a:solidFill>
                    <a:sysClr val="windowText" lastClr="000000"/>
                  </a:solidFill>
                </a:ln>
                <a:latin typeface="Times New Roman" pitchFamily="18" charset="0"/>
                <a:ea typeface="宋体" charset="-122"/>
              </a:endParaRPr>
            </a:p>
          </p:txBody>
        </p:sp>
        <p:sp>
          <p:nvSpPr>
            <p:cNvPr id="31" name="Text Box 37">
              <a:extLst>
                <a:ext uri="{FF2B5EF4-FFF2-40B4-BE49-F238E27FC236}">
                  <a16:creationId xmlns:a16="http://schemas.microsoft.com/office/drawing/2014/main" id="{67B4FE04-A887-4BBC-A7BF-0C7C1FA40981}"/>
                </a:ext>
              </a:extLst>
            </p:cNvPr>
            <p:cNvSpPr txBox="1">
              <a:spLocks noChangeArrowheads="1"/>
            </p:cNvSpPr>
            <p:nvPr/>
          </p:nvSpPr>
          <p:spPr bwMode="auto">
            <a:xfrm>
              <a:off x="4005" y="1144"/>
              <a:ext cx="251" cy="204"/>
            </a:xfrm>
            <a:prstGeom prst="rect">
              <a:avLst/>
            </a:prstGeom>
            <a:noFill/>
            <a:ln w="9525">
              <a:noFill/>
              <a:miter lim="800000"/>
              <a:headEnd/>
              <a:tailEnd/>
            </a:ln>
          </p:spPr>
          <p:txBody>
            <a:bodyPr/>
            <a:lstStyle/>
            <a:p>
              <a:pPr algn="just" eaLnBrk="0" hangingPunct="0">
                <a:defRPr/>
              </a:pPr>
              <a:r>
                <a:rPr lang="en-US" altLang="zh-CN" sz="1600" i="1" dirty="0">
                  <a:ln>
                    <a:solidFill>
                      <a:sysClr val="windowText" lastClr="000000"/>
                    </a:solidFill>
                  </a:ln>
                  <a:latin typeface="Times New Roman" pitchFamily="18" charset="0"/>
                  <a:ea typeface="宋体" charset="-122"/>
                </a:rPr>
                <a:t>θ</a:t>
              </a:r>
              <a:endParaRPr lang="en-US" altLang="zh-CN" sz="1600" i="1" baseline="-25000" dirty="0">
                <a:ln>
                  <a:solidFill>
                    <a:sysClr val="windowText" lastClr="000000"/>
                  </a:solidFill>
                </a:ln>
                <a:latin typeface="Times New Roman" pitchFamily="18" charset="0"/>
                <a:ea typeface="宋体" charset="-122"/>
              </a:endParaRPr>
            </a:p>
          </p:txBody>
        </p:sp>
        <p:sp>
          <p:nvSpPr>
            <p:cNvPr id="32" name="Text Box 38">
              <a:extLst>
                <a:ext uri="{FF2B5EF4-FFF2-40B4-BE49-F238E27FC236}">
                  <a16:creationId xmlns:a16="http://schemas.microsoft.com/office/drawing/2014/main" id="{C20CFBE0-AA40-41BE-805B-F331DCAD75F0}"/>
                </a:ext>
              </a:extLst>
            </p:cNvPr>
            <p:cNvSpPr txBox="1">
              <a:spLocks noChangeArrowheads="1"/>
            </p:cNvSpPr>
            <p:nvPr/>
          </p:nvSpPr>
          <p:spPr bwMode="auto">
            <a:xfrm>
              <a:off x="4224" y="1152"/>
              <a:ext cx="161" cy="194"/>
            </a:xfrm>
            <a:prstGeom prst="rect">
              <a:avLst/>
            </a:prstGeom>
            <a:noFill/>
            <a:ln w="9525">
              <a:noFill/>
              <a:miter lim="800000"/>
              <a:headEnd/>
              <a:tailEnd/>
            </a:ln>
          </p:spPr>
          <p:txBody>
            <a:bodyPr/>
            <a:lstStyle/>
            <a:p>
              <a:pPr algn="just" eaLnBrk="0" hangingPunct="0">
                <a:defRPr/>
              </a:pPr>
              <a:r>
                <a:rPr lang="en-US" altLang="zh-CN" i="1" dirty="0">
                  <a:ln>
                    <a:solidFill>
                      <a:sysClr val="windowText" lastClr="000000"/>
                    </a:solidFill>
                  </a:ln>
                  <a:latin typeface="Times New Roman" pitchFamily="18" charset="0"/>
                  <a:ea typeface="宋体" charset="-122"/>
                </a:rPr>
                <a:t>θ</a:t>
              </a:r>
              <a:endParaRPr lang="en-US" altLang="zh-CN" i="1" baseline="-25000" dirty="0">
                <a:ln>
                  <a:solidFill>
                    <a:sysClr val="windowText" lastClr="000000"/>
                  </a:solidFill>
                </a:ln>
                <a:latin typeface="Times New Roman" pitchFamily="18" charset="0"/>
                <a:ea typeface="宋体" charset="-122"/>
              </a:endParaRPr>
            </a:p>
          </p:txBody>
        </p:sp>
        <p:grpSp>
          <p:nvGrpSpPr>
            <p:cNvPr id="33" name="Group 39">
              <a:extLst>
                <a:ext uri="{FF2B5EF4-FFF2-40B4-BE49-F238E27FC236}">
                  <a16:creationId xmlns:a16="http://schemas.microsoft.com/office/drawing/2014/main" id="{FDF3E58C-C579-45E9-81FC-7836A9E862B4}"/>
                </a:ext>
              </a:extLst>
            </p:cNvPr>
            <p:cNvGrpSpPr>
              <a:grpSpLocks/>
            </p:cNvGrpSpPr>
            <p:nvPr/>
          </p:nvGrpSpPr>
          <p:grpSpPr bwMode="auto">
            <a:xfrm>
              <a:off x="4923" y="1116"/>
              <a:ext cx="140" cy="155"/>
              <a:chOff x="8555" y="2740"/>
              <a:chExt cx="350" cy="389"/>
            </a:xfrm>
          </p:grpSpPr>
          <p:sp>
            <p:nvSpPr>
              <p:cNvPr id="41" name="Freeform 40">
                <a:extLst>
                  <a:ext uri="{FF2B5EF4-FFF2-40B4-BE49-F238E27FC236}">
                    <a16:creationId xmlns:a16="http://schemas.microsoft.com/office/drawing/2014/main" id="{8C8C229C-B016-4578-BF06-B4EC53192AE8}"/>
                  </a:ext>
                </a:extLst>
              </p:cNvPr>
              <p:cNvSpPr>
                <a:spLocks/>
              </p:cNvSpPr>
              <p:nvPr/>
            </p:nvSpPr>
            <p:spPr bwMode="auto">
              <a:xfrm rot="6833183">
                <a:off x="8643" y="2648"/>
                <a:ext cx="156" cy="332"/>
              </a:xfrm>
              <a:custGeom>
                <a:avLst/>
                <a:gdLst>
                  <a:gd name="T0" fmla="*/ 0 w 155"/>
                  <a:gd name="T1" fmla="*/ 0 h 331"/>
                  <a:gd name="T2" fmla="*/ 107 w 155"/>
                  <a:gd name="T3" fmla="*/ 179 h 331"/>
                  <a:gd name="T4" fmla="*/ 155 w 155"/>
                  <a:gd name="T5" fmla="*/ 331 h 331"/>
                  <a:gd name="T6" fmla="*/ 0 60000 65536"/>
                  <a:gd name="T7" fmla="*/ 0 60000 65536"/>
                  <a:gd name="T8" fmla="*/ 0 60000 65536"/>
                  <a:gd name="T9" fmla="*/ 0 w 155"/>
                  <a:gd name="T10" fmla="*/ 0 h 331"/>
                  <a:gd name="T11" fmla="*/ 155 w 155"/>
                  <a:gd name="T12" fmla="*/ 331 h 331"/>
                </a:gdLst>
                <a:ahLst/>
                <a:cxnLst>
                  <a:cxn ang="T6">
                    <a:pos x="T0" y="T1"/>
                  </a:cxn>
                  <a:cxn ang="T7">
                    <a:pos x="T2" y="T3"/>
                  </a:cxn>
                  <a:cxn ang="T8">
                    <a:pos x="T4" y="T5"/>
                  </a:cxn>
                </a:cxnLst>
                <a:rect l="T9" t="T10" r="T11" b="T12"/>
                <a:pathLst>
                  <a:path w="155" h="331">
                    <a:moveTo>
                      <a:pt x="0" y="0"/>
                    </a:moveTo>
                    <a:cubicBezTo>
                      <a:pt x="18" y="30"/>
                      <a:pt x="81" y="124"/>
                      <a:pt x="107" y="179"/>
                    </a:cubicBezTo>
                    <a:cubicBezTo>
                      <a:pt x="133" y="234"/>
                      <a:pt x="145" y="299"/>
                      <a:pt x="155" y="331"/>
                    </a:cubicBezTo>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2" name="Freeform 41">
                <a:extLst>
                  <a:ext uri="{FF2B5EF4-FFF2-40B4-BE49-F238E27FC236}">
                    <a16:creationId xmlns:a16="http://schemas.microsoft.com/office/drawing/2014/main" id="{C4CC7685-334B-4D5E-A855-33FA9A2074E8}"/>
                  </a:ext>
                </a:extLst>
              </p:cNvPr>
              <p:cNvSpPr>
                <a:spLocks/>
              </p:cNvSpPr>
              <p:nvPr/>
            </p:nvSpPr>
            <p:spPr bwMode="auto">
              <a:xfrm>
                <a:off x="8700" y="2812"/>
                <a:ext cx="205" cy="315"/>
              </a:xfrm>
              <a:custGeom>
                <a:avLst/>
                <a:gdLst>
                  <a:gd name="T0" fmla="*/ 205 w 205"/>
                  <a:gd name="T1" fmla="*/ 0 h 315"/>
                  <a:gd name="T2" fmla="*/ 66 w 205"/>
                  <a:gd name="T3" fmla="*/ 174 h 315"/>
                  <a:gd name="T4" fmla="*/ 0 w 205"/>
                  <a:gd name="T5" fmla="*/ 315 h 315"/>
                  <a:gd name="T6" fmla="*/ 0 60000 65536"/>
                  <a:gd name="T7" fmla="*/ 0 60000 65536"/>
                  <a:gd name="T8" fmla="*/ 0 60000 65536"/>
                  <a:gd name="T9" fmla="*/ 0 w 205"/>
                  <a:gd name="T10" fmla="*/ 0 h 315"/>
                  <a:gd name="T11" fmla="*/ 205 w 205"/>
                  <a:gd name="T12" fmla="*/ 315 h 315"/>
                </a:gdLst>
                <a:ahLst/>
                <a:cxnLst>
                  <a:cxn ang="T6">
                    <a:pos x="T0" y="T1"/>
                  </a:cxn>
                  <a:cxn ang="T7">
                    <a:pos x="T2" y="T3"/>
                  </a:cxn>
                  <a:cxn ang="T8">
                    <a:pos x="T4" y="T5"/>
                  </a:cxn>
                </a:cxnLst>
                <a:rect l="T9" t="T10" r="T11" b="T12"/>
                <a:pathLst>
                  <a:path w="205" h="315">
                    <a:moveTo>
                      <a:pt x="205" y="0"/>
                    </a:moveTo>
                    <a:cubicBezTo>
                      <a:pt x="182" y="29"/>
                      <a:pt x="100" y="122"/>
                      <a:pt x="66" y="174"/>
                    </a:cubicBezTo>
                    <a:cubicBezTo>
                      <a:pt x="32" y="226"/>
                      <a:pt x="14" y="286"/>
                      <a:pt x="0" y="315"/>
                    </a:cubicBezTo>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3" name="Oval 42">
                <a:extLst>
                  <a:ext uri="{FF2B5EF4-FFF2-40B4-BE49-F238E27FC236}">
                    <a16:creationId xmlns:a16="http://schemas.microsoft.com/office/drawing/2014/main" id="{9A2ECBF6-79DE-41CC-8BD6-8315E6478488}"/>
                  </a:ext>
                </a:extLst>
              </p:cNvPr>
              <p:cNvSpPr>
                <a:spLocks noChangeArrowheads="1"/>
              </p:cNvSpPr>
              <p:nvPr/>
            </p:nvSpPr>
            <p:spPr bwMode="auto">
              <a:xfrm rot="9554523">
                <a:off x="8670" y="2836"/>
                <a:ext cx="81" cy="175"/>
              </a:xfrm>
              <a:prstGeom prst="ellipse">
                <a:avLst/>
              </a:prstGeom>
              <a:solidFill>
                <a:srgbClr val="333333"/>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34" name="Line 43">
              <a:extLst>
                <a:ext uri="{FF2B5EF4-FFF2-40B4-BE49-F238E27FC236}">
                  <a16:creationId xmlns:a16="http://schemas.microsoft.com/office/drawing/2014/main" id="{EE4F875F-604E-41FF-A705-39DCCA2FD460}"/>
                </a:ext>
              </a:extLst>
            </p:cNvPr>
            <p:cNvSpPr>
              <a:spLocks noChangeShapeType="1"/>
            </p:cNvSpPr>
            <p:nvPr/>
          </p:nvSpPr>
          <p:spPr bwMode="auto">
            <a:xfrm flipH="1" flipV="1">
              <a:off x="3778" y="957"/>
              <a:ext cx="425" cy="522"/>
            </a:xfrm>
            <a:prstGeom prst="line">
              <a:avLst/>
            </a:prstGeom>
            <a:noFill/>
            <a:ln w="9525">
              <a:solidFill>
                <a:srgbClr val="000000"/>
              </a:solidFill>
              <a:round/>
              <a:headEnd type="none" w="sm" len="med"/>
              <a:tailEnd type="stealth" w="sm" len="lg"/>
            </a:ln>
          </p:spPr>
          <p:txBody>
            <a:bodyPr/>
            <a:lstStyle/>
            <a:p>
              <a:pPr>
                <a:defRPr/>
              </a:pPr>
              <a:endParaRPr lang="zh-CN" altLang="en-US">
                <a:ln>
                  <a:solidFill>
                    <a:sysClr val="windowText" lastClr="000000"/>
                  </a:solidFill>
                </a:ln>
                <a:latin typeface="Arial" charset="0"/>
                <a:ea typeface="宋体" charset="-122"/>
              </a:endParaRPr>
            </a:p>
          </p:txBody>
        </p:sp>
        <p:sp>
          <p:nvSpPr>
            <p:cNvPr id="35" name="Arc 44">
              <a:extLst>
                <a:ext uri="{FF2B5EF4-FFF2-40B4-BE49-F238E27FC236}">
                  <a16:creationId xmlns:a16="http://schemas.microsoft.com/office/drawing/2014/main" id="{588E8632-6505-4782-9E93-1B244266009F}"/>
                </a:ext>
              </a:extLst>
            </p:cNvPr>
            <p:cNvSpPr>
              <a:spLocks/>
            </p:cNvSpPr>
            <p:nvPr/>
          </p:nvSpPr>
          <p:spPr bwMode="auto">
            <a:xfrm rot="-3789165">
              <a:off x="4094" y="1285"/>
              <a:ext cx="107" cy="109"/>
            </a:xfrm>
            <a:custGeom>
              <a:avLst/>
              <a:gdLst>
                <a:gd name="T0" fmla="*/ 0 w 20966"/>
                <a:gd name="T1" fmla="*/ 0 h 21170"/>
                <a:gd name="T2" fmla="*/ 0 w 20966"/>
                <a:gd name="T3" fmla="*/ 0 h 21170"/>
                <a:gd name="T4" fmla="*/ 0 w 20966"/>
                <a:gd name="T5" fmla="*/ 0 h 21170"/>
                <a:gd name="T6" fmla="*/ 0 60000 65536"/>
                <a:gd name="T7" fmla="*/ 0 60000 65536"/>
                <a:gd name="T8" fmla="*/ 0 60000 65536"/>
                <a:gd name="T9" fmla="*/ 0 w 20966"/>
                <a:gd name="T10" fmla="*/ 0 h 21170"/>
                <a:gd name="T11" fmla="*/ 20966 w 20966"/>
                <a:gd name="T12" fmla="*/ 21170 h 21170"/>
              </a:gdLst>
              <a:ahLst/>
              <a:cxnLst>
                <a:cxn ang="T6">
                  <a:pos x="T0" y="T1"/>
                </a:cxn>
                <a:cxn ang="T7">
                  <a:pos x="T2" y="T3"/>
                </a:cxn>
                <a:cxn ang="T8">
                  <a:pos x="T4" y="T5"/>
                </a:cxn>
              </a:cxnLst>
              <a:rect l="T9" t="T10" r="T11" b="T12"/>
              <a:pathLst>
                <a:path w="20966" h="21170" fill="none" extrusionOk="0">
                  <a:moveTo>
                    <a:pt x="4288" y="0"/>
                  </a:moveTo>
                  <a:cubicBezTo>
                    <a:pt x="12466" y="1656"/>
                    <a:pt x="18959" y="7875"/>
                    <a:pt x="20965" y="15975"/>
                  </a:cubicBezTo>
                </a:path>
                <a:path w="20966" h="21170" stroke="0" extrusionOk="0">
                  <a:moveTo>
                    <a:pt x="4288" y="0"/>
                  </a:moveTo>
                  <a:cubicBezTo>
                    <a:pt x="12466" y="1656"/>
                    <a:pt x="18959" y="7875"/>
                    <a:pt x="20965" y="15975"/>
                  </a:cubicBezTo>
                  <a:lnTo>
                    <a:pt x="0" y="2117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6" name="Arc 45">
              <a:extLst>
                <a:ext uri="{FF2B5EF4-FFF2-40B4-BE49-F238E27FC236}">
                  <a16:creationId xmlns:a16="http://schemas.microsoft.com/office/drawing/2014/main" id="{2580C321-D6F2-4D9D-A233-BDD59630442A}"/>
                </a:ext>
              </a:extLst>
            </p:cNvPr>
            <p:cNvSpPr>
              <a:spLocks/>
            </p:cNvSpPr>
            <p:nvPr/>
          </p:nvSpPr>
          <p:spPr bwMode="auto">
            <a:xfrm rot="-975349">
              <a:off x="4192" y="1288"/>
              <a:ext cx="107" cy="108"/>
            </a:xfrm>
            <a:custGeom>
              <a:avLst/>
              <a:gdLst>
                <a:gd name="T0" fmla="*/ 0 w 20966"/>
                <a:gd name="T1" fmla="*/ 0 h 21170"/>
                <a:gd name="T2" fmla="*/ 0 w 20966"/>
                <a:gd name="T3" fmla="*/ 0 h 21170"/>
                <a:gd name="T4" fmla="*/ 0 w 20966"/>
                <a:gd name="T5" fmla="*/ 0 h 21170"/>
                <a:gd name="T6" fmla="*/ 0 60000 65536"/>
                <a:gd name="T7" fmla="*/ 0 60000 65536"/>
                <a:gd name="T8" fmla="*/ 0 60000 65536"/>
                <a:gd name="T9" fmla="*/ 0 w 20966"/>
                <a:gd name="T10" fmla="*/ 0 h 21170"/>
                <a:gd name="T11" fmla="*/ 20966 w 20966"/>
                <a:gd name="T12" fmla="*/ 21170 h 21170"/>
              </a:gdLst>
              <a:ahLst/>
              <a:cxnLst>
                <a:cxn ang="T6">
                  <a:pos x="T0" y="T1"/>
                </a:cxn>
                <a:cxn ang="T7">
                  <a:pos x="T2" y="T3"/>
                </a:cxn>
                <a:cxn ang="T8">
                  <a:pos x="T4" y="T5"/>
                </a:cxn>
              </a:cxnLst>
              <a:rect l="T9" t="T10" r="T11" b="T12"/>
              <a:pathLst>
                <a:path w="20966" h="21170" fill="none" extrusionOk="0">
                  <a:moveTo>
                    <a:pt x="4288" y="0"/>
                  </a:moveTo>
                  <a:cubicBezTo>
                    <a:pt x="12466" y="1656"/>
                    <a:pt x="18959" y="7875"/>
                    <a:pt x="20965" y="15975"/>
                  </a:cubicBezTo>
                </a:path>
                <a:path w="20966" h="21170" stroke="0" extrusionOk="0">
                  <a:moveTo>
                    <a:pt x="4288" y="0"/>
                  </a:moveTo>
                  <a:cubicBezTo>
                    <a:pt x="12466" y="1656"/>
                    <a:pt x="18959" y="7875"/>
                    <a:pt x="20965" y="15975"/>
                  </a:cubicBezTo>
                  <a:lnTo>
                    <a:pt x="0" y="2117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7" name="Arc 46">
              <a:extLst>
                <a:ext uri="{FF2B5EF4-FFF2-40B4-BE49-F238E27FC236}">
                  <a16:creationId xmlns:a16="http://schemas.microsoft.com/office/drawing/2014/main" id="{3739E958-05F6-4A44-B2D3-61F4872BC68D}"/>
                </a:ext>
              </a:extLst>
            </p:cNvPr>
            <p:cNvSpPr>
              <a:spLocks/>
            </p:cNvSpPr>
            <p:nvPr/>
          </p:nvSpPr>
          <p:spPr bwMode="auto">
            <a:xfrm rot="660040">
              <a:off x="4300" y="1326"/>
              <a:ext cx="100" cy="108"/>
            </a:xfrm>
            <a:custGeom>
              <a:avLst/>
              <a:gdLst>
                <a:gd name="T0" fmla="*/ 0 w 19472"/>
                <a:gd name="T1" fmla="*/ 0 h 21170"/>
                <a:gd name="T2" fmla="*/ 0 w 19472"/>
                <a:gd name="T3" fmla="*/ 0 h 21170"/>
                <a:gd name="T4" fmla="*/ 0 w 19472"/>
                <a:gd name="T5" fmla="*/ 0 h 21170"/>
                <a:gd name="T6" fmla="*/ 0 60000 65536"/>
                <a:gd name="T7" fmla="*/ 0 60000 65536"/>
                <a:gd name="T8" fmla="*/ 0 60000 65536"/>
                <a:gd name="T9" fmla="*/ 0 w 19472"/>
                <a:gd name="T10" fmla="*/ 0 h 21170"/>
                <a:gd name="T11" fmla="*/ 19472 w 19472"/>
                <a:gd name="T12" fmla="*/ 21170 h 21170"/>
              </a:gdLst>
              <a:ahLst/>
              <a:cxnLst>
                <a:cxn ang="T6">
                  <a:pos x="T0" y="T1"/>
                </a:cxn>
                <a:cxn ang="T7">
                  <a:pos x="T2" y="T3"/>
                </a:cxn>
                <a:cxn ang="T8">
                  <a:pos x="T4" y="T5"/>
                </a:cxn>
              </a:cxnLst>
              <a:rect l="T9" t="T10" r="T11" b="T12"/>
              <a:pathLst>
                <a:path w="19472" h="21170" fill="none" extrusionOk="0">
                  <a:moveTo>
                    <a:pt x="4288" y="0"/>
                  </a:moveTo>
                  <a:cubicBezTo>
                    <a:pt x="10922" y="1344"/>
                    <a:pt x="16542" y="5719"/>
                    <a:pt x="19472" y="11821"/>
                  </a:cubicBezTo>
                </a:path>
                <a:path w="19472" h="21170" stroke="0" extrusionOk="0">
                  <a:moveTo>
                    <a:pt x="4288" y="0"/>
                  </a:moveTo>
                  <a:cubicBezTo>
                    <a:pt x="10922" y="1344"/>
                    <a:pt x="16542" y="5719"/>
                    <a:pt x="19472" y="11821"/>
                  </a:cubicBezTo>
                  <a:lnTo>
                    <a:pt x="0" y="21170"/>
                  </a:lnTo>
                  <a:close/>
                </a:path>
              </a:pathLst>
            </a:cu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8" name="Text Box 47">
              <a:extLst>
                <a:ext uri="{FF2B5EF4-FFF2-40B4-BE49-F238E27FC236}">
                  <a16:creationId xmlns:a16="http://schemas.microsoft.com/office/drawing/2014/main" id="{C8AD3FA9-C31C-4687-9A36-F5182A7F6138}"/>
                </a:ext>
              </a:extLst>
            </p:cNvPr>
            <p:cNvSpPr txBox="1">
              <a:spLocks noChangeArrowheads="1"/>
            </p:cNvSpPr>
            <p:nvPr/>
          </p:nvSpPr>
          <p:spPr bwMode="auto">
            <a:xfrm>
              <a:off x="4128" y="1458"/>
              <a:ext cx="182" cy="153"/>
            </a:xfrm>
            <a:prstGeom prst="rect">
              <a:avLst/>
            </a:prstGeom>
            <a:noFill/>
            <a:ln w="9525">
              <a:noFill/>
              <a:miter lim="800000"/>
              <a:headEnd/>
              <a:tailEnd/>
            </a:ln>
          </p:spPr>
          <p:txBody>
            <a:bodyPr/>
            <a:lstStyle/>
            <a:p>
              <a:pPr algn="just" eaLnBrk="0" hangingPunct="0">
                <a:defRPr/>
              </a:pPr>
              <a:r>
                <a:rPr lang="en-US" altLang="zh-CN" sz="1600" i="1" dirty="0">
                  <a:ln>
                    <a:solidFill>
                      <a:sysClr val="windowText" lastClr="000000"/>
                    </a:solidFill>
                  </a:ln>
                  <a:latin typeface="Times New Roman" pitchFamily="18" charset="0"/>
                  <a:ea typeface="宋体" charset="-122"/>
                </a:rPr>
                <a:t>P</a:t>
              </a:r>
            </a:p>
          </p:txBody>
        </p:sp>
        <p:sp>
          <p:nvSpPr>
            <p:cNvPr id="39" name="Line 48">
              <a:extLst>
                <a:ext uri="{FF2B5EF4-FFF2-40B4-BE49-F238E27FC236}">
                  <a16:creationId xmlns:a16="http://schemas.microsoft.com/office/drawing/2014/main" id="{3962C857-87C7-4E8F-8498-E703F0B74FE1}"/>
                </a:ext>
              </a:extLst>
            </p:cNvPr>
            <p:cNvSpPr>
              <a:spLocks noChangeShapeType="1"/>
            </p:cNvSpPr>
            <p:nvPr/>
          </p:nvSpPr>
          <p:spPr bwMode="auto">
            <a:xfrm flipV="1">
              <a:off x="4204" y="870"/>
              <a:ext cx="144" cy="598"/>
            </a:xfrm>
            <a:prstGeom prst="line">
              <a:avLst/>
            </a:prstGeom>
            <a:noFill/>
            <a:ln w="9525">
              <a:solidFill>
                <a:srgbClr val="000000"/>
              </a:solidFill>
              <a:round/>
              <a:headEnd type="none" w="sm" len="med"/>
              <a:tailEnd type="stealth" w="sm" len="lg"/>
            </a:ln>
          </p:spPr>
          <p:txBody>
            <a:bodyPr/>
            <a:lstStyle/>
            <a:p>
              <a:pPr>
                <a:defRPr/>
              </a:pPr>
              <a:endParaRPr lang="zh-CN" altLang="en-US">
                <a:ln>
                  <a:solidFill>
                    <a:sysClr val="windowText" lastClr="000000"/>
                  </a:solidFill>
                </a:ln>
                <a:latin typeface="Arial" charset="0"/>
                <a:ea typeface="宋体" charset="-122"/>
              </a:endParaRPr>
            </a:p>
          </p:txBody>
        </p:sp>
        <p:sp>
          <p:nvSpPr>
            <p:cNvPr id="40" name="Rectangle 49">
              <a:extLst>
                <a:ext uri="{FF2B5EF4-FFF2-40B4-BE49-F238E27FC236}">
                  <a16:creationId xmlns:a16="http://schemas.microsoft.com/office/drawing/2014/main" id="{BB9CE5FB-8186-4EFF-9499-1D7BD3AB9127}"/>
                </a:ext>
              </a:extLst>
            </p:cNvPr>
            <p:cNvSpPr>
              <a:spLocks noChangeArrowheads="1"/>
            </p:cNvSpPr>
            <p:nvPr/>
          </p:nvSpPr>
          <p:spPr bwMode="auto">
            <a:xfrm>
              <a:off x="4363" y="804"/>
              <a:ext cx="169" cy="183"/>
            </a:xfrm>
            <a:prstGeom prst="rect">
              <a:avLst/>
            </a:prstGeom>
            <a:noFill/>
            <a:ln w="9525">
              <a:noFill/>
              <a:miter lim="800000"/>
              <a:headEnd/>
              <a:tailEnd/>
            </a:ln>
          </p:spPr>
          <p:txBody>
            <a:bodyPr lIns="12700" tIns="12700" rIns="12700" bIns="12700"/>
            <a:lstStyle/>
            <a:p>
              <a:pPr algn="just" eaLnBrk="0" hangingPunct="0">
                <a:defRPr/>
              </a:pPr>
              <a:r>
                <a:rPr lang="en-US" altLang="zh-CN" sz="1600" b="1" dirty="0">
                  <a:ln>
                    <a:solidFill>
                      <a:sysClr val="windowText" lastClr="000000"/>
                    </a:solidFill>
                  </a:ln>
                  <a:latin typeface="Times New Roman" pitchFamily="18" charset="0"/>
                  <a:ea typeface="宋体" charset="-122"/>
                </a:rPr>
                <a:t>H</a:t>
              </a:r>
              <a:endParaRPr lang="en-US" altLang="zh-CN" sz="1600" b="1" baseline="-25000" dirty="0">
                <a:ln>
                  <a:solidFill>
                    <a:sysClr val="windowText" lastClr="000000"/>
                  </a:solidFill>
                </a:ln>
                <a:latin typeface="Times New Roman" pitchFamily="18" charset="0"/>
                <a:ea typeface="宋体" charset="-122"/>
              </a:endParaRPr>
            </a:p>
          </p:txBody>
        </p:sp>
      </p:grpSp>
      <p:grpSp>
        <p:nvGrpSpPr>
          <p:cNvPr id="57" name="Group 16">
            <a:extLst>
              <a:ext uri="{FF2B5EF4-FFF2-40B4-BE49-F238E27FC236}">
                <a16:creationId xmlns:a16="http://schemas.microsoft.com/office/drawing/2014/main" id="{E187423F-600C-42E5-8403-2A403C6D3B22}"/>
              </a:ext>
            </a:extLst>
          </p:cNvPr>
          <p:cNvGrpSpPr>
            <a:grpSpLocks/>
          </p:cNvGrpSpPr>
          <p:nvPr/>
        </p:nvGrpSpPr>
        <p:grpSpPr bwMode="auto">
          <a:xfrm>
            <a:off x="2262316" y="2212141"/>
            <a:ext cx="6614938" cy="1169988"/>
            <a:chOff x="788" y="991"/>
            <a:chExt cx="2769" cy="737"/>
          </a:xfrm>
        </p:grpSpPr>
        <mc:AlternateContent xmlns:mc="http://schemas.openxmlformats.org/markup-compatibility/2006" xmlns:a14="http://schemas.microsoft.com/office/drawing/2010/main">
          <mc:Choice Requires="a14">
            <p:sp>
              <p:nvSpPr>
                <p:cNvPr id="58" name="Object 10">
                  <a:extLst>
                    <a:ext uri="{FF2B5EF4-FFF2-40B4-BE49-F238E27FC236}">
                      <a16:creationId xmlns:a16="http://schemas.microsoft.com/office/drawing/2014/main" id="{82C866FF-F1AA-46E9-9764-7263F4F2F9C5}"/>
                    </a:ext>
                  </a:extLst>
                </p:cNvPr>
                <p:cNvSpPr txBox="1"/>
                <p:nvPr/>
              </p:nvSpPr>
              <p:spPr bwMode="auto">
                <a:xfrm>
                  <a:off x="788" y="991"/>
                  <a:ext cx="2769" cy="326"/>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𝐼</m:t>
                        </m:r>
                        <m:r>
                          <a:rPr lang="en-US" sz="3200" i="1">
                            <a:solidFill>
                              <a:srgbClr val="000000"/>
                            </a:solidFill>
                            <a:latin typeface="Cambria Math" panose="02040503050406030204" pitchFamily="18" charset="0"/>
                          </a:rPr>
                          <m:t>=</m:t>
                        </m:r>
                        <m:sSub>
                          <m:sSubPr>
                            <m:ctrlPr>
                              <a:rPr lang="en-US" sz="3200" i="1" smtClean="0">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𝑘</m:t>
                            </m:r>
                          </m:e>
                          <m:sub>
                            <m:r>
                              <a:rPr lang="en-US" sz="3200" i="1" smtClean="0">
                                <a:solidFill>
                                  <a:srgbClr val="000000"/>
                                </a:solidFill>
                                <a:latin typeface="Cambria Math" panose="02040503050406030204" pitchFamily="18" charset="0"/>
                                <a:ea typeface="Cambria Math" panose="02040503050406030204" pitchFamily="18" charset="0"/>
                              </a:rPr>
                              <m:t>𝛼</m:t>
                            </m:r>
                          </m:sub>
                        </m:sSub>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𝐼</m:t>
                            </m:r>
                          </m:e>
                          <m:sub>
                            <m:r>
                              <a:rPr lang="en-US" sz="3200" i="1" smtClean="0">
                                <a:solidFill>
                                  <a:srgbClr val="000000"/>
                                </a:solidFill>
                                <a:latin typeface="Cambria Math" panose="02040503050406030204" pitchFamily="18" charset="0"/>
                                <a:ea typeface="Cambria Math" panose="02040503050406030204" pitchFamily="18" charset="0"/>
                              </a:rPr>
                              <m:t>𝛼</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𝑘</m:t>
                            </m:r>
                          </m:e>
                          <m:sub>
                            <m:r>
                              <a:rPr lang="en-US" sz="3200" i="1">
                                <a:solidFill>
                                  <a:srgbClr val="000000"/>
                                </a:solidFill>
                                <a:latin typeface="Cambria Math" panose="02040503050406030204" pitchFamily="18" charset="0"/>
                              </a:rPr>
                              <m:t>𝑑</m:t>
                            </m:r>
                          </m:sub>
                        </m:sSub>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𝐼</m:t>
                            </m:r>
                          </m:e>
                          <m:sub>
                            <m:r>
                              <a:rPr lang="en-US" sz="3200" i="1">
                                <a:solidFill>
                                  <a:srgbClr val="000000"/>
                                </a:solidFill>
                                <a:latin typeface="Cambria Math" panose="02040503050406030204" pitchFamily="18" charset="0"/>
                              </a:rPr>
                              <m:t>𝑙</m:t>
                            </m:r>
                          </m:sub>
                        </m:sSub>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𝑁</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𝐿</m:t>
                        </m:r>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𝑘</m:t>
                            </m:r>
                          </m:e>
                          <m:sub>
                            <m:r>
                              <a:rPr lang="en-US" sz="3200" i="1">
                                <a:solidFill>
                                  <a:srgbClr val="000000"/>
                                </a:solidFill>
                                <a:latin typeface="Cambria Math" panose="02040503050406030204" pitchFamily="18" charset="0"/>
                              </a:rPr>
                              <m:t>𝑠</m:t>
                            </m:r>
                          </m:sub>
                        </m:sSub>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𝐼</m:t>
                            </m:r>
                          </m:e>
                          <m:sub>
                            <m:r>
                              <a:rPr lang="en-US" sz="3200" i="1">
                                <a:solidFill>
                                  <a:srgbClr val="000000"/>
                                </a:solidFill>
                                <a:latin typeface="Cambria Math" panose="02040503050406030204" pitchFamily="18" charset="0"/>
                              </a:rPr>
                              <m:t>𝑙</m:t>
                            </m:r>
                          </m:sub>
                        </m:sSub>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𝑅</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𝑉</m:t>
                        </m:r>
                        <m:sSup>
                          <m:sSupPr>
                            <m:ctrlPr>
                              <a:rPr lang="en-US" sz="3200" i="1">
                                <a:solidFill>
                                  <a:srgbClr val="000000"/>
                                </a:solidFill>
                                <a:latin typeface="Cambria Math" panose="02040503050406030204" pitchFamily="18" charset="0"/>
                              </a:rPr>
                            </m:ctrlPr>
                          </m:sSupPr>
                          <m:e>
                            <m:r>
                              <a:rPr lang="en-US" sz="3200" i="1">
                                <a:solidFill>
                                  <a:srgbClr val="000000"/>
                                </a:solidFill>
                                <a:latin typeface="Cambria Math" panose="02040503050406030204" pitchFamily="18" charset="0"/>
                              </a:rPr>
                              <m:t>)</m:t>
                            </m:r>
                          </m:e>
                          <m:sup>
                            <m:r>
                              <a:rPr lang="en-US" sz="3200" i="1">
                                <a:solidFill>
                                  <a:srgbClr val="000000"/>
                                </a:solidFill>
                                <a:latin typeface="Cambria Math" panose="02040503050406030204" pitchFamily="18" charset="0"/>
                              </a:rPr>
                              <m:t>𝑛</m:t>
                            </m:r>
                          </m:sup>
                        </m:sSup>
                      </m:oMath>
                    </m:oMathPara>
                  </a14:m>
                  <a:endParaRPr lang="en-US" sz="3200" dirty="0"/>
                </a:p>
              </p:txBody>
            </p:sp>
          </mc:Choice>
          <mc:Fallback xmlns="">
            <p:sp>
              <p:nvSpPr>
                <p:cNvPr id="58" name="Object 10">
                  <a:extLst>
                    <a:ext uri="{FF2B5EF4-FFF2-40B4-BE49-F238E27FC236}">
                      <a16:creationId xmlns:a16="http://schemas.microsoft.com/office/drawing/2014/main" id="{82C866FF-F1AA-46E9-9764-7263F4F2F9C5}"/>
                    </a:ext>
                  </a:extLst>
                </p:cNvPr>
                <p:cNvSpPr txBox="1">
                  <a:spLocks noRot="1" noChangeAspect="1" noMove="1" noResize="1" noEditPoints="1" noAdjustHandles="1" noChangeArrowheads="1" noChangeShapeType="1" noTextEdit="1"/>
                </p:cNvSpPr>
                <p:nvPr/>
              </p:nvSpPr>
              <p:spPr bwMode="auto">
                <a:xfrm>
                  <a:off x="788" y="991"/>
                  <a:ext cx="2769" cy="326"/>
                </a:xfrm>
                <a:prstGeom prst="rect">
                  <a:avLst/>
                </a:prstGeom>
                <a:blipFill>
                  <a:blip r:embed="rId5"/>
                  <a:stretch>
                    <a:fillRect/>
                  </a:stretch>
                </a:blipFill>
                <a:extLst/>
              </p:spPr>
              <p:txBody>
                <a:bodyPr/>
                <a:lstStyle/>
                <a:p>
                  <a:r>
                    <a:rPr lang="en-US">
                      <a:noFill/>
                    </a:rPr>
                    <a:t> </a:t>
                  </a:r>
                </a:p>
              </p:txBody>
            </p:sp>
          </mc:Fallback>
        </mc:AlternateContent>
        <p:sp>
          <p:nvSpPr>
            <p:cNvPr id="59" name="Rectangle 7">
              <a:extLst>
                <a:ext uri="{FF2B5EF4-FFF2-40B4-BE49-F238E27FC236}">
                  <a16:creationId xmlns:a16="http://schemas.microsoft.com/office/drawing/2014/main" id="{2A82D328-009F-4FAE-93D0-067C52D27D1E}"/>
                </a:ext>
              </a:extLst>
            </p:cNvPr>
            <p:cNvSpPr>
              <a:spLocks noChangeArrowheads="1"/>
            </p:cNvSpPr>
            <p:nvPr/>
          </p:nvSpPr>
          <p:spPr bwMode="auto">
            <a:xfrm>
              <a:off x="1668" y="1536"/>
              <a:ext cx="7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SzPct val="90000"/>
              </a:pPr>
              <a:r>
                <a:rPr kumimoji="1" lang="zh-CN" altLang="en-US" b="1">
                  <a:latin typeface="楷体_GB2312" pitchFamily="49" charset="-122"/>
                  <a:ea typeface="楷体_GB2312" pitchFamily="49" charset="-122"/>
                </a:rPr>
                <a:t>漫反射光 </a:t>
              </a:r>
            </a:p>
          </p:txBody>
        </p:sp>
        <p:sp>
          <p:nvSpPr>
            <p:cNvPr id="60" name="Rectangle 8">
              <a:extLst>
                <a:ext uri="{FF2B5EF4-FFF2-40B4-BE49-F238E27FC236}">
                  <a16:creationId xmlns:a16="http://schemas.microsoft.com/office/drawing/2014/main" id="{37265010-43CF-4F2E-9677-B1C0657C24DE}"/>
                </a:ext>
              </a:extLst>
            </p:cNvPr>
            <p:cNvSpPr>
              <a:spLocks noChangeArrowheads="1"/>
            </p:cNvSpPr>
            <p:nvPr/>
          </p:nvSpPr>
          <p:spPr bwMode="auto">
            <a:xfrm>
              <a:off x="1114" y="1546"/>
              <a:ext cx="4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zh-CN" altLang="en-US" b="1" dirty="0">
                  <a:latin typeface="Times New Roman" panose="02020603050405020304" pitchFamily="18" charset="0"/>
                  <a:ea typeface="楷体_GB2312" pitchFamily="49" charset="-122"/>
                </a:rPr>
                <a:t>环境光</a:t>
              </a:r>
            </a:p>
          </p:txBody>
        </p:sp>
        <p:sp>
          <p:nvSpPr>
            <p:cNvPr id="61" name="Rectangle 9">
              <a:extLst>
                <a:ext uri="{FF2B5EF4-FFF2-40B4-BE49-F238E27FC236}">
                  <a16:creationId xmlns:a16="http://schemas.microsoft.com/office/drawing/2014/main" id="{8F1E26E0-0891-4768-B47E-B084A50B127E}"/>
                </a:ext>
              </a:extLst>
            </p:cNvPr>
            <p:cNvSpPr>
              <a:spLocks noChangeArrowheads="1"/>
            </p:cNvSpPr>
            <p:nvPr/>
          </p:nvSpPr>
          <p:spPr bwMode="auto">
            <a:xfrm>
              <a:off x="2592" y="1536"/>
              <a:ext cx="9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SzPct val="90000"/>
              </a:pPr>
              <a:r>
                <a:rPr kumimoji="1" lang="zh-CN" altLang="en-US" b="1" dirty="0">
                  <a:latin typeface="楷体_GB2312" pitchFamily="49" charset="-122"/>
                  <a:ea typeface="楷体_GB2312" pitchFamily="49" charset="-122"/>
                </a:rPr>
                <a:t>镜面反射光 </a:t>
              </a:r>
            </a:p>
          </p:txBody>
        </p:sp>
        <p:sp>
          <p:nvSpPr>
            <p:cNvPr id="62" name="AutoShape 13">
              <a:extLst>
                <a:ext uri="{FF2B5EF4-FFF2-40B4-BE49-F238E27FC236}">
                  <a16:creationId xmlns:a16="http://schemas.microsoft.com/office/drawing/2014/main" id="{3424939D-3088-4D09-9C27-7B2B9347EA29}"/>
                </a:ext>
              </a:extLst>
            </p:cNvPr>
            <p:cNvSpPr>
              <a:spLocks/>
            </p:cNvSpPr>
            <p:nvPr/>
          </p:nvSpPr>
          <p:spPr bwMode="auto">
            <a:xfrm rot="16200000">
              <a:off x="1228" y="1284"/>
              <a:ext cx="96" cy="288"/>
            </a:xfrm>
            <a:prstGeom prst="leftBrace">
              <a:avLst>
                <a:gd name="adj1" fmla="val 25000"/>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Times New Roman" panose="02020603050405020304" pitchFamily="18" charset="0"/>
              </a:endParaRPr>
            </a:p>
          </p:txBody>
        </p:sp>
        <p:sp>
          <p:nvSpPr>
            <p:cNvPr id="63" name="AutoShape 14">
              <a:extLst>
                <a:ext uri="{FF2B5EF4-FFF2-40B4-BE49-F238E27FC236}">
                  <a16:creationId xmlns:a16="http://schemas.microsoft.com/office/drawing/2014/main" id="{DA5D66BA-5E13-4F66-9C14-F9D37F120D9E}"/>
                </a:ext>
              </a:extLst>
            </p:cNvPr>
            <p:cNvSpPr>
              <a:spLocks/>
            </p:cNvSpPr>
            <p:nvPr/>
          </p:nvSpPr>
          <p:spPr bwMode="auto">
            <a:xfrm rot="16200000">
              <a:off x="2008" y="1020"/>
              <a:ext cx="96" cy="816"/>
            </a:xfrm>
            <a:prstGeom prst="leftBrace">
              <a:avLst>
                <a:gd name="adj1" fmla="val 70833"/>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Times New Roman" panose="02020603050405020304" pitchFamily="18" charset="0"/>
              </a:endParaRPr>
            </a:p>
          </p:txBody>
        </p:sp>
        <p:sp>
          <p:nvSpPr>
            <p:cNvPr id="64" name="AutoShape 15">
              <a:extLst>
                <a:ext uri="{FF2B5EF4-FFF2-40B4-BE49-F238E27FC236}">
                  <a16:creationId xmlns:a16="http://schemas.microsoft.com/office/drawing/2014/main" id="{63A24BEC-73DF-47FE-B667-17C8BF72A225}"/>
                </a:ext>
              </a:extLst>
            </p:cNvPr>
            <p:cNvSpPr>
              <a:spLocks/>
            </p:cNvSpPr>
            <p:nvPr/>
          </p:nvSpPr>
          <p:spPr bwMode="auto">
            <a:xfrm rot="16200000">
              <a:off x="3016" y="1032"/>
              <a:ext cx="96" cy="816"/>
            </a:xfrm>
            <a:prstGeom prst="leftBrace">
              <a:avLst>
                <a:gd name="adj1" fmla="val 70833"/>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5" name="Rectangle 10">
                <a:extLst>
                  <a:ext uri="{FF2B5EF4-FFF2-40B4-BE49-F238E27FC236}">
                    <a16:creationId xmlns:a16="http://schemas.microsoft.com/office/drawing/2014/main" id="{AB7742AA-44A5-44A3-B0C7-16CFD65BB5A9}"/>
                  </a:ext>
                </a:extLst>
              </p:cNvPr>
              <p:cNvSpPr>
                <a:spLocks noChangeArrowheads="1"/>
              </p:cNvSpPr>
              <p:nvPr/>
            </p:nvSpPr>
            <p:spPr bwMode="auto">
              <a:xfrm>
                <a:off x="1014060" y="3734180"/>
                <a:ext cx="7286625" cy="8080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kumimoji="1" lang="zh-CN" altLang="en-US" sz="2000" b="1" dirty="0">
                    <a:latin typeface="宋体" panose="02010600030101010101" pitchFamily="2" charset="-122"/>
                  </a:rPr>
                  <a:t>为计算方便，</a:t>
                </a:r>
                <a14:m>
                  <m:oMath xmlns:m="http://schemas.openxmlformats.org/officeDocument/2006/math">
                    <m:r>
                      <a:rPr lang="en-US" sz="2000" b="0" i="1" dirty="0" smtClean="0">
                        <a:solidFill>
                          <a:srgbClr val="000000"/>
                        </a:solidFill>
                        <a:latin typeface="Cambria Math" panose="02040503050406030204" pitchFamily="18" charset="0"/>
                      </a:rPr>
                      <m:t>𝑅</m:t>
                    </m:r>
                    <m:r>
                      <a:rPr lang="en-US" sz="2000" i="1" dirty="0" smtClean="0">
                        <a:solidFill>
                          <a:srgbClr val="000000"/>
                        </a:solidFill>
                        <a:latin typeface="Cambria Math" panose="02040503050406030204" pitchFamily="18" charset="0"/>
                        <a:ea typeface="Cambria Math" panose="020405030504060302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rPr>
                      <m:t>𝑉</m:t>
                    </m:r>
                  </m:oMath>
                </a14:m>
                <a:r>
                  <a:rPr kumimoji="1" lang="zh-CN" altLang="en-US" sz="2000" b="1" dirty="0">
                    <a:latin typeface="宋体" panose="02010600030101010101" pitchFamily="2" charset="-122"/>
                  </a:rPr>
                  <a:t>的计算用</a:t>
                </a:r>
                <a14:m>
                  <m:oMath xmlns:m="http://schemas.openxmlformats.org/officeDocument/2006/math">
                    <m:r>
                      <a:rPr lang="en-US" sz="2000" b="0" i="1" dirty="0" smtClean="0">
                        <a:solidFill>
                          <a:srgbClr val="000000"/>
                        </a:solidFill>
                        <a:latin typeface="Cambria Math" panose="02040503050406030204" pitchFamily="18" charset="0"/>
                      </a:rPr>
                      <m:t>𝑁</m:t>
                    </m:r>
                    <m:r>
                      <a:rPr lang="en-US" sz="2000" i="1" dirty="0">
                        <a:solidFill>
                          <a:srgbClr val="000000"/>
                        </a:solidFill>
                        <a:latin typeface="Cambria Math" panose="02040503050406030204" pitchFamily="18" charset="0"/>
                        <a:ea typeface="Cambria Math" panose="020405030504060302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rPr>
                      <m:t>𝐻</m:t>
                    </m:r>
                  </m:oMath>
                </a14:m>
                <a:r>
                  <a:rPr kumimoji="1" lang="zh-CN" altLang="en-US" sz="2000" b="1" dirty="0">
                    <a:latin typeface="宋体" panose="02010600030101010101" pitchFamily="2" charset="-122"/>
                  </a:rPr>
                  <a:t>代替，镜面反射光分量可改写成</a:t>
                </a:r>
                <a:r>
                  <a:rPr kumimoji="1" lang="zh-CN" altLang="en-US" sz="2000" b="1" dirty="0">
                    <a:solidFill>
                      <a:srgbClr val="020202"/>
                    </a:solidFill>
                    <a:latin typeface="楷体_GB2312" pitchFamily="49" charset="-122"/>
                    <a:ea typeface="楷体_GB2312" pitchFamily="49" charset="-122"/>
                  </a:rPr>
                  <a:t> </a:t>
                </a:r>
              </a:p>
            </p:txBody>
          </p:sp>
        </mc:Choice>
        <mc:Fallback xmlns="">
          <p:sp>
            <p:nvSpPr>
              <p:cNvPr id="65" name="Rectangle 10">
                <a:extLst>
                  <a:ext uri="{FF2B5EF4-FFF2-40B4-BE49-F238E27FC236}">
                    <a16:creationId xmlns:a16="http://schemas.microsoft.com/office/drawing/2014/main" id="{AB7742AA-44A5-44A3-B0C7-16CFD65BB5A9}"/>
                  </a:ext>
                </a:extLst>
              </p:cNvPr>
              <p:cNvSpPr>
                <a:spLocks noRot="1" noChangeAspect="1" noMove="1" noResize="1" noEditPoints="1" noAdjustHandles="1" noChangeArrowheads="1" noChangeShapeType="1" noTextEdit="1"/>
              </p:cNvSpPr>
              <p:nvPr/>
            </p:nvSpPr>
            <p:spPr bwMode="auto">
              <a:xfrm>
                <a:off x="1014060" y="3734180"/>
                <a:ext cx="7286625" cy="808037"/>
              </a:xfrm>
              <a:prstGeom prst="rect">
                <a:avLst/>
              </a:prstGeom>
              <a:blipFill>
                <a:blip r:embed="rId6"/>
                <a:stretch>
                  <a:fillRect l="-2090" t="-11364" r="-1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66" name="Group 5">
            <a:extLst>
              <a:ext uri="{FF2B5EF4-FFF2-40B4-BE49-F238E27FC236}">
                <a16:creationId xmlns:a16="http://schemas.microsoft.com/office/drawing/2014/main" id="{A247A239-EB77-464C-A30B-1C45E9716BB9}"/>
              </a:ext>
            </a:extLst>
          </p:cNvPr>
          <p:cNvGrpSpPr>
            <a:grpSpLocks/>
          </p:cNvGrpSpPr>
          <p:nvPr/>
        </p:nvGrpSpPr>
        <p:grpSpPr bwMode="auto">
          <a:xfrm>
            <a:off x="1611591" y="4730719"/>
            <a:ext cx="3297238" cy="1389062"/>
            <a:chOff x="2704" y="3758"/>
            <a:chExt cx="1374" cy="716"/>
          </a:xfrm>
        </p:grpSpPr>
        <p:graphicFrame>
          <p:nvGraphicFramePr>
            <p:cNvPr id="67" name="Object 9">
              <a:extLst>
                <a:ext uri="{FF2B5EF4-FFF2-40B4-BE49-F238E27FC236}">
                  <a16:creationId xmlns:a16="http://schemas.microsoft.com/office/drawing/2014/main" id="{2F75491E-0306-408B-961B-C5898267A144}"/>
                </a:ext>
              </a:extLst>
            </p:cNvPr>
            <p:cNvGraphicFramePr>
              <a:graphicFrameLocks noChangeAspect="1"/>
            </p:cNvGraphicFramePr>
            <p:nvPr/>
          </p:nvGraphicFramePr>
          <p:xfrm>
            <a:off x="2712" y="3758"/>
            <a:ext cx="1366" cy="267"/>
          </p:xfrm>
          <a:graphic>
            <a:graphicData uri="http://schemas.openxmlformats.org/presentationml/2006/ole">
              <mc:AlternateContent xmlns:mc="http://schemas.openxmlformats.org/markup-compatibility/2006">
                <mc:Choice xmlns:v="urn:schemas-microsoft-com:vml" Requires="v">
                  <p:oleObj spid="_x0000_s5122" name="公式" r:id="rId7" imgW="1218960" imgH="241200" progId="Equation.3">
                    <p:embed/>
                  </p:oleObj>
                </mc:Choice>
                <mc:Fallback>
                  <p:oleObj name="公式" r:id="rId7" imgW="1218960" imgH="241200" progId="Equation.3">
                    <p:embed/>
                    <p:pic>
                      <p:nvPicPr>
                        <p:cNvPr id="67" name="Object 9">
                          <a:extLst>
                            <a:ext uri="{FF2B5EF4-FFF2-40B4-BE49-F238E27FC236}">
                              <a16:creationId xmlns:a16="http://schemas.microsoft.com/office/drawing/2014/main" id="{2F75491E-0306-408B-961B-C5898267A1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2" y="3758"/>
                          <a:ext cx="1366"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 name="Object 3">
              <a:extLst>
                <a:ext uri="{FF2B5EF4-FFF2-40B4-BE49-F238E27FC236}">
                  <a16:creationId xmlns:a16="http://schemas.microsoft.com/office/drawing/2014/main" id="{9A5F4048-5C5D-4CEF-AFB8-2D09D1C0D4D6}"/>
                </a:ext>
              </a:extLst>
            </p:cNvPr>
            <p:cNvGraphicFramePr>
              <a:graphicFrameLocks noChangeAspect="1"/>
            </p:cNvGraphicFramePr>
            <p:nvPr>
              <p:extLst>
                <p:ext uri="{D42A27DB-BD31-4B8C-83A1-F6EECF244321}">
                  <p14:modId xmlns:p14="http://schemas.microsoft.com/office/powerpoint/2010/main" val="3766508604"/>
                </p:ext>
              </p:extLst>
            </p:nvPr>
          </p:nvGraphicFramePr>
          <p:xfrm>
            <a:off x="2704" y="4078"/>
            <a:ext cx="923" cy="396"/>
          </p:xfrm>
          <a:graphic>
            <a:graphicData uri="http://schemas.openxmlformats.org/presentationml/2006/ole">
              <mc:AlternateContent xmlns:mc="http://schemas.openxmlformats.org/markup-compatibility/2006">
                <mc:Choice xmlns:v="urn:schemas-microsoft-com:vml" Requires="v">
                  <p:oleObj spid="_x0000_s5123" name="公式" r:id="rId9" imgW="647640" imgH="393480" progId="Equation.3">
                    <p:embed/>
                  </p:oleObj>
                </mc:Choice>
                <mc:Fallback>
                  <p:oleObj name="公式" r:id="rId9" imgW="647640" imgH="393480" progId="Equation.3">
                    <p:embed/>
                    <p:pic>
                      <p:nvPicPr>
                        <p:cNvPr id="68" name="Object 3">
                          <a:extLst>
                            <a:ext uri="{FF2B5EF4-FFF2-40B4-BE49-F238E27FC236}">
                              <a16:creationId xmlns:a16="http://schemas.microsoft.com/office/drawing/2014/main" id="{9A5F4048-5C5D-4CEF-AFB8-2D09D1C0D4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4" y="4078"/>
                          <a:ext cx="923"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7531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500"/>
                                        <p:tgtEl>
                                          <p:spTgt spid="66"/>
                                        </p:tgtEl>
                                      </p:cBhvr>
                                    </p:animEffec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249876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观察坐标系</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也称为</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摄像机坐标系</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或者</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视点坐标系</a:t>
            </a:r>
            <a:endParaRPr lang="en-US" altLang="zh-CN" sz="20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完成取景变换所需建立的第一个坐标系</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lnSpc>
                <a:spcPct val="150000"/>
              </a:lnSpc>
            </a:pP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如何建立观察坐标系？</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047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067186"/>
          </a:xfrm>
          <a:prstGeom prst="rect">
            <a:avLst/>
          </a:prstGeom>
          <a:noFill/>
        </p:spPr>
        <p:txBody>
          <a:bodyPr wrap="square" rtlCol="0">
            <a:spAutoFit/>
          </a:bodyPr>
          <a:lstStyle/>
          <a:p>
            <a:pPr marL="0" lvl="2" algn="just">
              <a:lnSpc>
                <a:spcPct val="150000"/>
              </a:lnSpc>
              <a:buSzPct val="85000"/>
              <a:defRPr/>
            </a:pPr>
            <a:r>
              <a:rPr lang="en-US" altLang="zh-CN" sz="2800" b="1"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模型是真实感图形学中提出的第一个有影响的光照模型</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存在问题</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显示出的物体（如塑料）没有质感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环境光是常量，没有考虑物体之间相互的反射光</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镜面反射的颜色是光源颜色，与物体的材料无关</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镜面反射的计算在入射角很大时会产生失真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0233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镜面反射模型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576667"/>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采用</a:t>
            </a:r>
            <a:r>
              <a:rPr lang="en-US" altLang="zh-CN" sz="2800" b="1" kern="100" dirty="0">
                <a:latin typeface="楷体" panose="02010609060101010101" pitchFamily="49" charset="-122"/>
                <a:ea typeface="楷体" panose="02010609060101010101" pitchFamily="49" charset="-122"/>
                <a:cs typeface="Times New Roman" panose="02020603050405020304" pitchFamily="18" charset="0"/>
              </a:rPr>
              <a:t>m</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个光源的</a:t>
            </a:r>
            <a:r>
              <a:rPr lang="en-US" altLang="zh-CN" sz="2800" b="1"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光照模型：产生的光线性叠加</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考虑光在光源到物体表面过程中的衰减的</a:t>
            </a:r>
            <a:r>
              <a:rPr lang="en-US" altLang="zh-CN" sz="2800" b="1"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光照模型</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Object 5">
                <a:extLst>
                  <a:ext uri="{FF2B5EF4-FFF2-40B4-BE49-F238E27FC236}">
                    <a16:creationId xmlns:a16="http://schemas.microsoft.com/office/drawing/2014/main" id="{D10C50C4-D4C7-409C-8588-9366C4B3BDAD}"/>
                  </a:ext>
                </a:extLst>
              </p:cNvPr>
              <p:cNvSpPr txBox="1"/>
              <p:nvPr/>
            </p:nvSpPr>
            <p:spPr bwMode="auto">
              <a:xfrm>
                <a:off x="2103120" y="2282367"/>
                <a:ext cx="4967288" cy="922338"/>
              </a:xfrm>
              <a:prstGeom prst="rect">
                <a:avLst/>
              </a:prstGeom>
              <a:noFill/>
              <a:ln>
                <a:noFill/>
              </a:ln>
              <a:effectLst/>
            </p:spPr>
            <p:txBody>
              <a:bodyPr>
                <a:normAutofit fontScale="25000" lnSpcReduction="20000"/>
              </a:bodyPr>
              <a:lstStyle/>
              <a:p>
                <a:pPr/>
                <a14:m>
                  <m:oMathPara xmlns:m="http://schemas.openxmlformats.org/officeDocument/2006/math">
                    <m:oMathParaPr>
                      <m:jc m:val="centerGroup"/>
                    </m:oMathParaPr>
                    <m:oMath xmlns:m="http://schemas.openxmlformats.org/officeDocument/2006/math">
                      <m:r>
                        <a:rPr lang="en-US" sz="8000" i="1">
                          <a:solidFill>
                            <a:srgbClr val="000000"/>
                          </a:solidFill>
                          <a:latin typeface="Cambria Math" panose="02040503050406030204" pitchFamily="18" charset="0"/>
                        </a:rPr>
                        <m:t>𝐼</m:t>
                      </m:r>
                      <m:r>
                        <a:rPr lang="en-US" sz="8000" i="1">
                          <a:solidFill>
                            <a:srgbClr val="000000"/>
                          </a:solidFill>
                          <a:latin typeface="Cambria Math" panose="02040503050406030204" pitchFamily="18" charset="0"/>
                        </a:rPr>
                        <m:t>=</m:t>
                      </m:r>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𝛼</m:t>
                          </m:r>
                        </m:sub>
                      </m:sSub>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𝐼</m:t>
                          </m:r>
                        </m:e>
                        <m:sub>
                          <m:r>
                            <a:rPr lang="en-US" sz="8000" i="1">
                              <a:solidFill>
                                <a:srgbClr val="000000"/>
                              </a:solidFill>
                              <a:latin typeface="Cambria Math" panose="02040503050406030204" pitchFamily="18" charset="0"/>
                            </a:rPr>
                            <m:t>𝛼</m:t>
                          </m:r>
                        </m:sub>
                      </m:sSub>
                      <m:r>
                        <a:rPr lang="en-US" sz="8000" i="1">
                          <a:solidFill>
                            <a:srgbClr val="000000"/>
                          </a:solidFill>
                          <a:latin typeface="Cambria Math" panose="02040503050406030204" pitchFamily="18" charset="0"/>
                        </a:rPr>
                        <m:t>+</m:t>
                      </m:r>
                      <m:nary>
                        <m:naryPr>
                          <m:chr m:val="∑"/>
                          <m:ctrlPr>
                            <a:rPr lang="en-US" sz="8000" i="1">
                              <a:solidFill>
                                <a:srgbClr val="000000"/>
                              </a:solidFill>
                              <a:latin typeface="Cambria Math" panose="02040503050406030204" pitchFamily="18" charset="0"/>
                            </a:rPr>
                          </m:ctrlPr>
                        </m:naryPr>
                        <m:sub>
                          <m:r>
                            <a:rPr lang="en-US" sz="8000" i="1">
                              <a:solidFill>
                                <a:srgbClr val="000000"/>
                              </a:solidFill>
                              <a:latin typeface="Cambria Math" panose="02040503050406030204" pitchFamily="18" charset="0"/>
                            </a:rPr>
                            <m:t>𝑖</m:t>
                          </m:r>
                          <m:r>
                            <a:rPr lang="en-US" sz="8000" i="1">
                              <a:solidFill>
                                <a:srgbClr val="000000"/>
                              </a:solidFill>
                              <a:latin typeface="Cambria Math" panose="02040503050406030204" pitchFamily="18" charset="0"/>
                            </a:rPr>
                            <m:t>=1</m:t>
                          </m:r>
                        </m:sub>
                        <m:sup>
                          <m:r>
                            <a:rPr lang="en-US" sz="8000" i="1">
                              <a:solidFill>
                                <a:srgbClr val="000000"/>
                              </a:solidFill>
                              <a:latin typeface="Cambria Math" panose="02040503050406030204" pitchFamily="18" charset="0"/>
                            </a:rPr>
                            <m:t>𝑚</m:t>
                          </m:r>
                        </m:sup>
                        <m:e>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𝐼</m:t>
                              </m:r>
                            </m:e>
                            <m:sub>
                              <m:r>
                                <a:rPr lang="en-US" sz="8000" i="1">
                                  <a:solidFill>
                                    <a:srgbClr val="000000"/>
                                  </a:solidFill>
                                  <a:latin typeface="Cambria Math" panose="02040503050406030204" pitchFamily="18" charset="0"/>
                                </a:rPr>
                                <m:t>𝑙𝑖</m:t>
                              </m:r>
                            </m:sub>
                          </m:sSub>
                          <m:r>
                            <a:rPr lang="en-US" sz="8000" i="1">
                              <a:solidFill>
                                <a:srgbClr val="000000"/>
                              </a:solidFill>
                              <a:latin typeface="Cambria Math" panose="02040503050406030204" pitchFamily="18" charset="0"/>
                            </a:rPr>
                            <m:t>(</m:t>
                          </m:r>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𝑑</m:t>
                              </m:r>
                            </m:sub>
                          </m:sSub>
                          <m:func>
                            <m:funcPr>
                              <m:ctrlPr>
                                <a:rPr lang="en-US" sz="8000" i="1">
                                  <a:solidFill>
                                    <a:srgbClr val="000000"/>
                                  </a:solidFill>
                                  <a:latin typeface="Cambria Math" panose="02040503050406030204" pitchFamily="18" charset="0"/>
                                </a:rPr>
                              </m:ctrlPr>
                            </m:funcPr>
                            <m:fName>
                              <m:sSub>
                                <m:sSubPr>
                                  <m:ctrlPr>
                                    <a:rPr lang="en-US" sz="8000" i="1">
                                      <a:solidFill>
                                        <a:srgbClr val="000000"/>
                                      </a:solidFill>
                                      <a:latin typeface="Cambria Math" panose="02040503050406030204" pitchFamily="18" charset="0"/>
                                    </a:rPr>
                                  </m:ctrlPr>
                                </m:sSubPr>
                                <m:e>
                                  <m:r>
                                    <m:rPr>
                                      <m:sty m:val="p"/>
                                    </m:rPr>
                                    <a:rPr lang="en-US" sz="8000" i="0">
                                      <a:solidFill>
                                        <a:srgbClr val="000000"/>
                                      </a:solidFill>
                                      <a:latin typeface="Cambria Math" panose="02040503050406030204" pitchFamily="18" charset="0"/>
                                    </a:rPr>
                                    <m:t>cos</m:t>
                                  </m:r>
                                  <m:r>
                                    <a:rPr lang="en-US" sz="8000" i="1">
                                      <a:solidFill>
                                        <a:srgbClr val="000000"/>
                                      </a:solidFill>
                                      <a:latin typeface="Cambria Math" panose="02040503050406030204" pitchFamily="18" charset="0"/>
                                    </a:rPr>
                                    <m:t>𝜃</m:t>
                                  </m:r>
                                </m:e>
                                <m:sub>
                                  <m:r>
                                    <a:rPr lang="en-US" sz="8000" i="1">
                                      <a:solidFill>
                                        <a:srgbClr val="000000"/>
                                      </a:solidFill>
                                      <a:latin typeface="Cambria Math" panose="02040503050406030204" pitchFamily="18" charset="0"/>
                                    </a:rPr>
                                    <m:t>𝑖</m:t>
                                  </m:r>
                                </m:sub>
                              </m:sSub>
                            </m:fName>
                            <m:e>
                              <m:r>
                                <a:rPr lang="en-US" sz="8000" i="1">
                                  <a:solidFill>
                                    <a:srgbClr val="000000"/>
                                  </a:solidFill>
                                  <a:latin typeface="Cambria Math" panose="02040503050406030204" pitchFamily="18" charset="0"/>
                                </a:rPr>
                                <m:t>+</m:t>
                              </m:r>
                            </m:e>
                          </m:func>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𝑠</m:t>
                              </m:r>
                            </m:sub>
                          </m:sSub>
                          <m:func>
                            <m:funcPr>
                              <m:ctrlPr>
                                <a:rPr lang="en-US" sz="8000" i="1">
                                  <a:solidFill>
                                    <a:srgbClr val="000000"/>
                                  </a:solidFill>
                                  <a:latin typeface="Cambria Math" panose="02040503050406030204" pitchFamily="18" charset="0"/>
                                </a:rPr>
                              </m:ctrlPr>
                            </m:funcPr>
                            <m:fName>
                              <m:sSup>
                                <m:sSupPr>
                                  <m:ctrlPr>
                                    <a:rPr lang="en-US" sz="8000" i="1">
                                      <a:solidFill>
                                        <a:srgbClr val="000000"/>
                                      </a:solidFill>
                                      <a:latin typeface="Cambria Math" panose="02040503050406030204" pitchFamily="18" charset="0"/>
                                    </a:rPr>
                                  </m:ctrlPr>
                                </m:sSupPr>
                                <m:e>
                                  <m:r>
                                    <m:rPr>
                                      <m:sty m:val="p"/>
                                    </m:rPr>
                                    <a:rPr lang="en-US" sz="8000" i="0">
                                      <a:solidFill>
                                        <a:srgbClr val="000000"/>
                                      </a:solidFill>
                                      <a:latin typeface="Cambria Math" panose="02040503050406030204" pitchFamily="18" charset="0"/>
                                    </a:rPr>
                                    <m:t>cos</m:t>
                                  </m:r>
                                </m:e>
                                <m:sup>
                                  <m:r>
                                    <a:rPr lang="en-US" sz="8000" i="1">
                                      <a:solidFill>
                                        <a:srgbClr val="000000"/>
                                      </a:solidFill>
                                      <a:latin typeface="Cambria Math" panose="02040503050406030204" pitchFamily="18" charset="0"/>
                                    </a:rPr>
                                    <m:t>𝑛</m:t>
                                  </m:r>
                                </m:sup>
                              </m:sSup>
                            </m:fName>
                            <m:e>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𝛼</m:t>
                                  </m:r>
                                </m:e>
                                <m:sub>
                                  <m:r>
                                    <a:rPr lang="en-US" sz="8000" i="1">
                                      <a:solidFill>
                                        <a:srgbClr val="000000"/>
                                      </a:solidFill>
                                      <a:latin typeface="Cambria Math" panose="02040503050406030204" pitchFamily="18" charset="0"/>
                                    </a:rPr>
                                    <m:t>𝑖</m:t>
                                  </m:r>
                                </m:sub>
                              </m:sSub>
                            </m:e>
                          </m:func>
                          <m:r>
                            <a:rPr lang="en-US" sz="8000" i="1">
                              <a:solidFill>
                                <a:srgbClr val="000000"/>
                              </a:solidFill>
                              <a:latin typeface="Cambria Math" panose="02040503050406030204" pitchFamily="18" charset="0"/>
                            </a:rPr>
                            <m:t>)</m:t>
                          </m:r>
                        </m:e>
                      </m:nary>
                    </m:oMath>
                  </m:oMathPara>
                </a14:m>
                <a:endParaRPr lang="en-US" sz="8000" dirty="0"/>
              </a:p>
            </p:txBody>
          </p:sp>
        </mc:Choice>
        <mc:Fallback xmlns="">
          <p:sp>
            <p:nvSpPr>
              <p:cNvPr id="13" name="Object 5">
                <a:extLst>
                  <a:ext uri="{FF2B5EF4-FFF2-40B4-BE49-F238E27FC236}">
                    <a16:creationId xmlns:a16="http://schemas.microsoft.com/office/drawing/2014/main" id="{D10C50C4-D4C7-409C-8588-9366C4B3BDAD}"/>
                  </a:ext>
                </a:extLst>
              </p:cNvPr>
              <p:cNvSpPr txBox="1">
                <a:spLocks noRot="1" noChangeAspect="1" noMove="1" noResize="1" noEditPoints="1" noAdjustHandles="1" noChangeArrowheads="1" noChangeShapeType="1" noTextEdit="1"/>
              </p:cNvSpPr>
              <p:nvPr/>
            </p:nvSpPr>
            <p:spPr bwMode="auto">
              <a:xfrm>
                <a:off x="2103120" y="2282367"/>
                <a:ext cx="4967288" cy="9223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5">
                <a:extLst>
                  <a:ext uri="{FF2B5EF4-FFF2-40B4-BE49-F238E27FC236}">
                    <a16:creationId xmlns:a16="http://schemas.microsoft.com/office/drawing/2014/main" id="{27AC49F4-3817-4B59-8C7F-8E9BA573F306}"/>
                  </a:ext>
                </a:extLst>
              </p:cNvPr>
              <p:cNvSpPr txBox="1"/>
              <p:nvPr/>
            </p:nvSpPr>
            <p:spPr bwMode="auto">
              <a:xfrm>
                <a:off x="2058409" y="4247824"/>
                <a:ext cx="5630863" cy="523875"/>
              </a:xfrm>
              <a:prstGeom prst="rect">
                <a:avLst/>
              </a:prstGeom>
              <a:noFill/>
            </p:spPr>
            <p:txBody>
              <a:bodyPr>
                <a:normAutofit fontScale="25000" lnSpcReduction="20000"/>
              </a:bodyPr>
              <a:lstStyle/>
              <a:p>
                <a:pPr/>
                <a14:m>
                  <m:oMathPara xmlns:m="http://schemas.openxmlformats.org/officeDocument/2006/math">
                    <m:oMathParaPr>
                      <m:jc m:val="centerGroup"/>
                    </m:oMathParaPr>
                    <m:oMath xmlns:m="http://schemas.openxmlformats.org/officeDocument/2006/math">
                      <m:r>
                        <a:rPr lang="en-US" sz="8000" i="1" smtClean="0">
                          <a:solidFill>
                            <a:srgbClr val="000000"/>
                          </a:solidFill>
                          <a:latin typeface="Cambria Math" panose="02040503050406030204" pitchFamily="18" charset="0"/>
                        </a:rPr>
                        <m:t>𝐼</m:t>
                      </m:r>
                      <m:r>
                        <a:rPr lang="en-US" sz="8000" i="1" smtClean="0">
                          <a:solidFill>
                            <a:srgbClr val="000000"/>
                          </a:solidFill>
                          <a:latin typeface="Cambria Math" panose="02040503050406030204" pitchFamily="18" charset="0"/>
                        </a:rPr>
                        <m:t>=</m:t>
                      </m:r>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𝛼</m:t>
                          </m:r>
                        </m:sub>
                      </m:sSub>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𝐼</m:t>
                          </m:r>
                        </m:e>
                        <m:sub>
                          <m:r>
                            <a:rPr lang="en-US" sz="8000" i="1">
                              <a:solidFill>
                                <a:srgbClr val="000000"/>
                              </a:solidFill>
                              <a:latin typeface="Cambria Math" panose="02040503050406030204" pitchFamily="18" charset="0"/>
                            </a:rPr>
                            <m:t>𝛼</m:t>
                          </m:r>
                        </m:sub>
                      </m:sSub>
                      <m:r>
                        <a:rPr lang="en-US" sz="8000" i="1">
                          <a:solidFill>
                            <a:srgbClr val="000000"/>
                          </a:solidFill>
                          <a:latin typeface="Cambria Math" panose="02040503050406030204" pitchFamily="18" charset="0"/>
                        </a:rPr>
                        <m:t>+</m:t>
                      </m:r>
                      <m:nary>
                        <m:naryPr>
                          <m:chr m:val="∑"/>
                          <m:ctrlPr>
                            <a:rPr lang="en-US" sz="8000" i="1" smtClean="0">
                              <a:solidFill>
                                <a:srgbClr val="000000"/>
                              </a:solidFill>
                              <a:latin typeface="Cambria Math" panose="02040503050406030204" pitchFamily="18" charset="0"/>
                            </a:rPr>
                          </m:ctrlPr>
                        </m:naryPr>
                        <m:sub>
                          <m:r>
                            <a:rPr lang="en-US" sz="8000" i="1">
                              <a:solidFill>
                                <a:srgbClr val="000000"/>
                              </a:solidFill>
                              <a:latin typeface="Cambria Math" panose="02040503050406030204" pitchFamily="18" charset="0"/>
                            </a:rPr>
                            <m:t>𝑖</m:t>
                          </m:r>
                          <m:r>
                            <a:rPr lang="en-US" sz="8000" i="1">
                              <a:solidFill>
                                <a:srgbClr val="000000"/>
                              </a:solidFill>
                              <a:latin typeface="Cambria Math" panose="02040503050406030204" pitchFamily="18" charset="0"/>
                            </a:rPr>
                            <m:t>=1</m:t>
                          </m:r>
                        </m:sub>
                        <m:sup>
                          <m:r>
                            <a:rPr lang="en-US" sz="8000" i="1">
                              <a:solidFill>
                                <a:srgbClr val="000000"/>
                              </a:solidFill>
                              <a:latin typeface="Cambria Math" panose="02040503050406030204" pitchFamily="18" charset="0"/>
                            </a:rPr>
                            <m:t>𝑚</m:t>
                          </m:r>
                        </m:sup>
                        <m:e>
                          <m:r>
                            <a:rPr lang="en-US" sz="8000" i="1">
                              <a:solidFill>
                                <a:srgbClr val="000000"/>
                              </a:solidFill>
                              <a:latin typeface="Cambria Math" panose="02040503050406030204" pitchFamily="18" charset="0"/>
                            </a:rPr>
                            <m:t>𝑓</m:t>
                          </m:r>
                          <m:r>
                            <a:rPr lang="en-US" sz="8000" i="1">
                              <a:solidFill>
                                <a:srgbClr val="000000"/>
                              </a:solidFill>
                              <a:latin typeface="Cambria Math" panose="02040503050406030204" pitchFamily="18" charset="0"/>
                            </a:rPr>
                            <m:t>(</m:t>
                          </m:r>
                          <m:sSub>
                            <m:sSubPr>
                              <m:ctrlPr>
                                <a:rPr lang="en-US" sz="8000" i="1" smtClean="0">
                                  <a:solidFill>
                                    <a:srgbClr val="000000"/>
                                  </a:solidFill>
                                  <a:latin typeface="Cambria Math" panose="02040503050406030204" pitchFamily="18" charset="0"/>
                                </a:rPr>
                              </m:ctrlPr>
                            </m:sSubPr>
                            <m:e>
                              <m:r>
                                <a:rPr lang="en-US" sz="8000" b="0" i="1" smtClean="0">
                                  <a:solidFill>
                                    <a:srgbClr val="000000"/>
                                  </a:solidFill>
                                  <a:latin typeface="Cambria Math" panose="02040503050406030204" pitchFamily="18" charset="0"/>
                                </a:rPr>
                                <m:t>𝑑</m:t>
                              </m:r>
                            </m:e>
                            <m:sub>
                              <m:r>
                                <a:rPr lang="en-US" sz="8000" b="0" i="1" smtClean="0">
                                  <a:solidFill>
                                    <a:srgbClr val="000000"/>
                                  </a:solidFill>
                                  <a:latin typeface="Cambria Math" panose="02040503050406030204" pitchFamily="18" charset="0"/>
                                </a:rPr>
                                <m:t>𝑖</m:t>
                              </m:r>
                            </m:sub>
                          </m:sSub>
                          <m:r>
                            <a:rPr lang="en-US" sz="8000" i="1">
                              <a:solidFill>
                                <a:srgbClr val="000000"/>
                              </a:solidFill>
                              <a:latin typeface="Cambria Math" panose="02040503050406030204" pitchFamily="18" charset="0"/>
                            </a:rPr>
                            <m:t>)</m:t>
                          </m:r>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𝐼</m:t>
                              </m:r>
                            </m:e>
                            <m:sub>
                              <m:r>
                                <a:rPr lang="en-US" sz="8000" i="1">
                                  <a:solidFill>
                                    <a:srgbClr val="000000"/>
                                  </a:solidFill>
                                  <a:latin typeface="Cambria Math" panose="02040503050406030204" pitchFamily="18" charset="0"/>
                                </a:rPr>
                                <m:t>𝑙𝑖</m:t>
                              </m:r>
                            </m:sub>
                          </m:sSub>
                          <m:r>
                            <a:rPr lang="en-US" sz="8000" i="1">
                              <a:solidFill>
                                <a:srgbClr val="000000"/>
                              </a:solidFill>
                              <a:latin typeface="Cambria Math" panose="02040503050406030204" pitchFamily="18" charset="0"/>
                            </a:rPr>
                            <m:t>(</m:t>
                          </m:r>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𝑑</m:t>
                              </m:r>
                            </m:sub>
                          </m:sSub>
                          <m:func>
                            <m:funcPr>
                              <m:ctrlPr>
                                <a:rPr lang="en-US" sz="8000" i="1">
                                  <a:solidFill>
                                    <a:srgbClr val="000000"/>
                                  </a:solidFill>
                                  <a:latin typeface="Cambria Math" panose="02040503050406030204" pitchFamily="18" charset="0"/>
                                </a:rPr>
                              </m:ctrlPr>
                            </m:funcPr>
                            <m:fName>
                              <m:sSub>
                                <m:sSubPr>
                                  <m:ctrlPr>
                                    <a:rPr lang="en-US" sz="8000" i="1">
                                      <a:solidFill>
                                        <a:srgbClr val="000000"/>
                                      </a:solidFill>
                                      <a:latin typeface="Cambria Math" panose="02040503050406030204" pitchFamily="18" charset="0"/>
                                    </a:rPr>
                                  </m:ctrlPr>
                                </m:sSubPr>
                                <m:e>
                                  <m:r>
                                    <m:rPr>
                                      <m:sty m:val="p"/>
                                    </m:rPr>
                                    <a:rPr lang="en-US" sz="8000">
                                      <a:solidFill>
                                        <a:srgbClr val="000000"/>
                                      </a:solidFill>
                                      <a:latin typeface="Cambria Math" panose="02040503050406030204" pitchFamily="18" charset="0"/>
                                    </a:rPr>
                                    <m:t>cos</m:t>
                                  </m:r>
                                  <m:r>
                                    <a:rPr lang="en-US" sz="8000" i="1">
                                      <a:solidFill>
                                        <a:srgbClr val="000000"/>
                                      </a:solidFill>
                                      <a:latin typeface="Cambria Math" panose="02040503050406030204" pitchFamily="18" charset="0"/>
                                    </a:rPr>
                                    <m:t>𝜃</m:t>
                                  </m:r>
                                </m:e>
                                <m:sub>
                                  <m:r>
                                    <a:rPr lang="en-US" sz="8000" i="1">
                                      <a:solidFill>
                                        <a:srgbClr val="000000"/>
                                      </a:solidFill>
                                      <a:latin typeface="Cambria Math" panose="02040503050406030204" pitchFamily="18" charset="0"/>
                                    </a:rPr>
                                    <m:t>𝑖</m:t>
                                  </m:r>
                                </m:sub>
                              </m:sSub>
                            </m:fName>
                            <m:e>
                              <m:r>
                                <a:rPr lang="en-US" sz="8000" i="1">
                                  <a:solidFill>
                                    <a:srgbClr val="000000"/>
                                  </a:solidFill>
                                  <a:latin typeface="Cambria Math" panose="02040503050406030204" pitchFamily="18" charset="0"/>
                                </a:rPr>
                                <m:t>+</m:t>
                              </m:r>
                            </m:e>
                          </m:func>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𝑘</m:t>
                              </m:r>
                            </m:e>
                            <m:sub>
                              <m:r>
                                <a:rPr lang="en-US" sz="8000" i="1">
                                  <a:solidFill>
                                    <a:srgbClr val="000000"/>
                                  </a:solidFill>
                                  <a:latin typeface="Cambria Math" panose="02040503050406030204" pitchFamily="18" charset="0"/>
                                </a:rPr>
                                <m:t>𝑠</m:t>
                              </m:r>
                            </m:sub>
                          </m:sSub>
                          <m:func>
                            <m:funcPr>
                              <m:ctrlPr>
                                <a:rPr lang="en-US" sz="8000" i="1">
                                  <a:solidFill>
                                    <a:srgbClr val="000000"/>
                                  </a:solidFill>
                                  <a:latin typeface="Cambria Math" panose="02040503050406030204" pitchFamily="18" charset="0"/>
                                </a:rPr>
                              </m:ctrlPr>
                            </m:funcPr>
                            <m:fName>
                              <m:sSup>
                                <m:sSupPr>
                                  <m:ctrlPr>
                                    <a:rPr lang="en-US" sz="8000" i="1">
                                      <a:solidFill>
                                        <a:srgbClr val="000000"/>
                                      </a:solidFill>
                                      <a:latin typeface="Cambria Math" panose="02040503050406030204" pitchFamily="18" charset="0"/>
                                    </a:rPr>
                                  </m:ctrlPr>
                                </m:sSupPr>
                                <m:e>
                                  <m:r>
                                    <m:rPr>
                                      <m:sty m:val="p"/>
                                    </m:rPr>
                                    <a:rPr lang="en-US" sz="8000">
                                      <a:solidFill>
                                        <a:srgbClr val="000000"/>
                                      </a:solidFill>
                                      <a:latin typeface="Cambria Math" panose="02040503050406030204" pitchFamily="18" charset="0"/>
                                    </a:rPr>
                                    <m:t>cos</m:t>
                                  </m:r>
                                </m:e>
                                <m:sup>
                                  <m:r>
                                    <a:rPr lang="en-US" sz="8000" i="1">
                                      <a:solidFill>
                                        <a:srgbClr val="000000"/>
                                      </a:solidFill>
                                      <a:latin typeface="Cambria Math" panose="02040503050406030204" pitchFamily="18" charset="0"/>
                                    </a:rPr>
                                    <m:t>𝑛</m:t>
                                  </m:r>
                                </m:sup>
                              </m:sSup>
                            </m:fName>
                            <m:e>
                              <m:sSub>
                                <m:sSubPr>
                                  <m:ctrlPr>
                                    <a:rPr lang="en-US" sz="8000" i="1">
                                      <a:solidFill>
                                        <a:srgbClr val="000000"/>
                                      </a:solidFill>
                                      <a:latin typeface="Cambria Math" panose="02040503050406030204" pitchFamily="18" charset="0"/>
                                    </a:rPr>
                                  </m:ctrlPr>
                                </m:sSubPr>
                                <m:e>
                                  <m:r>
                                    <a:rPr lang="en-US" sz="8000" i="1">
                                      <a:solidFill>
                                        <a:srgbClr val="000000"/>
                                      </a:solidFill>
                                      <a:latin typeface="Cambria Math" panose="02040503050406030204" pitchFamily="18" charset="0"/>
                                    </a:rPr>
                                    <m:t>𝛼</m:t>
                                  </m:r>
                                </m:e>
                                <m:sub>
                                  <m:r>
                                    <a:rPr lang="en-US" sz="8000" i="1">
                                      <a:solidFill>
                                        <a:srgbClr val="000000"/>
                                      </a:solidFill>
                                      <a:latin typeface="Cambria Math" panose="02040503050406030204" pitchFamily="18" charset="0"/>
                                    </a:rPr>
                                    <m:t>𝑖</m:t>
                                  </m:r>
                                </m:sub>
                              </m:sSub>
                            </m:e>
                          </m:func>
                          <m:r>
                            <a:rPr lang="en-US" sz="8000" i="1">
                              <a:solidFill>
                                <a:srgbClr val="000000"/>
                              </a:solidFill>
                              <a:latin typeface="Cambria Math" panose="02040503050406030204" pitchFamily="18" charset="0"/>
                            </a:rPr>
                            <m:t>)</m:t>
                          </m:r>
                        </m:e>
                      </m:nary>
                    </m:oMath>
                  </m:oMathPara>
                </a14:m>
                <a:endParaRPr lang="en-US" sz="8000" dirty="0"/>
              </a:p>
            </p:txBody>
          </p:sp>
        </mc:Choice>
        <mc:Fallback xmlns="">
          <p:sp>
            <p:nvSpPr>
              <p:cNvPr id="17" name="Object 5">
                <a:extLst>
                  <a:ext uri="{FF2B5EF4-FFF2-40B4-BE49-F238E27FC236}">
                    <a16:creationId xmlns:a16="http://schemas.microsoft.com/office/drawing/2014/main" id="{27AC49F4-3817-4B59-8C7F-8E9BA573F306}"/>
                  </a:ext>
                </a:extLst>
              </p:cNvPr>
              <p:cNvSpPr txBox="1">
                <a:spLocks noRot="1" noChangeAspect="1" noMove="1" noResize="1" noEditPoints="1" noAdjustHandles="1" noChangeArrowheads="1" noChangeShapeType="1" noTextEdit="1"/>
              </p:cNvSpPr>
              <p:nvPr/>
            </p:nvSpPr>
            <p:spPr bwMode="auto">
              <a:xfrm>
                <a:off x="2058409" y="4247824"/>
                <a:ext cx="5630863" cy="523875"/>
              </a:xfrm>
              <a:prstGeom prst="rect">
                <a:avLst/>
              </a:prstGeom>
              <a:blipFill>
                <a:blip r:embed="rId5"/>
                <a:stretch>
                  <a:fillRect b="-6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bject 4">
                <a:extLst>
                  <a:ext uri="{FF2B5EF4-FFF2-40B4-BE49-F238E27FC236}">
                    <a16:creationId xmlns:a16="http://schemas.microsoft.com/office/drawing/2014/main" id="{6E0A5091-5AB9-487C-9DCA-194770588032}"/>
                  </a:ext>
                </a:extLst>
              </p:cNvPr>
              <p:cNvSpPr txBox="1"/>
              <p:nvPr/>
            </p:nvSpPr>
            <p:spPr bwMode="auto">
              <a:xfrm>
                <a:off x="7689272" y="5103614"/>
                <a:ext cx="3476625" cy="806450"/>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min</m:t>
                          </m:r>
                        </m:fName>
                        <m:e>
                          <m:r>
                            <a:rPr lang="en-US" i="1">
                              <a:solidFill>
                                <a:srgbClr val="000000"/>
                              </a:solidFill>
                              <a:latin typeface="Cambria Math" panose="02040503050406030204" pitchFamily="18" charset="0"/>
                            </a:rPr>
                            <m:t>(</m:t>
                          </m:r>
                        </m:e>
                      </m:func>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𝑐</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𝑐</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𝑑</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𝑐</m:t>
                              </m:r>
                            </m:e>
                            <m:sub>
                              <m:r>
                                <a:rPr lang="en-US" i="1">
                                  <a:solidFill>
                                    <a:srgbClr val="000000"/>
                                  </a:solidFill>
                                  <a:latin typeface="Cambria Math" panose="02040503050406030204" pitchFamily="18" charset="0"/>
                                </a:rPr>
                                <m:t>2</m:t>
                              </m:r>
                            </m:sub>
                          </m:sSub>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𝑑</m:t>
                              </m:r>
                            </m:e>
                            <m:sup>
                              <m:r>
                                <a:rPr lang="en-US" i="1">
                                  <a:solidFill>
                                    <a:srgbClr val="000000"/>
                                  </a:solidFill>
                                  <a:latin typeface="Cambria Math" panose="02040503050406030204" pitchFamily="18" charset="0"/>
                                </a:rPr>
                                <m:t>2</m:t>
                              </m:r>
                            </m:sup>
                          </m:sSup>
                        </m:den>
                      </m:f>
                      <m:r>
                        <a:rPr lang="en-US" i="1">
                          <a:solidFill>
                            <a:srgbClr val="000000"/>
                          </a:solidFill>
                          <a:latin typeface="Cambria Math" panose="02040503050406030204" pitchFamily="18" charset="0"/>
                        </a:rPr>
                        <m:t>,1)</m:t>
                      </m:r>
                    </m:oMath>
                  </m:oMathPara>
                </a14:m>
                <a:endParaRPr lang="en-US" dirty="0"/>
              </a:p>
            </p:txBody>
          </p:sp>
        </mc:Choice>
        <mc:Fallback xmlns="">
          <p:sp>
            <p:nvSpPr>
              <p:cNvPr id="21" name="Object 4">
                <a:extLst>
                  <a:ext uri="{FF2B5EF4-FFF2-40B4-BE49-F238E27FC236}">
                    <a16:creationId xmlns:a16="http://schemas.microsoft.com/office/drawing/2014/main" id="{6E0A5091-5AB9-487C-9DCA-194770588032}"/>
                  </a:ext>
                </a:extLst>
              </p:cNvPr>
              <p:cNvSpPr txBox="1">
                <a:spLocks noRot="1" noChangeAspect="1" noMove="1" noResize="1" noEditPoints="1" noAdjustHandles="1" noChangeArrowheads="1" noChangeShapeType="1" noTextEdit="1"/>
              </p:cNvSpPr>
              <p:nvPr/>
            </p:nvSpPr>
            <p:spPr bwMode="auto">
              <a:xfrm>
                <a:off x="7689272" y="5103614"/>
                <a:ext cx="3476625" cy="806450"/>
              </a:xfrm>
              <a:prstGeom prst="rect">
                <a:avLst/>
              </a:prstGeom>
              <a:blipFill>
                <a:blip r:embed="rId6"/>
                <a:stretch>
                  <a:fillRect/>
                </a:stretch>
              </a:blipFill>
            </p:spPr>
            <p:txBody>
              <a:bodyPr/>
              <a:lstStyle/>
              <a:p>
                <a:r>
                  <a:rPr lang="en-US">
                    <a:noFill/>
                  </a:rPr>
                  <a:t> </a:t>
                </a:r>
              </a:p>
            </p:txBody>
          </p:sp>
        </mc:Fallback>
      </mc:AlternateContent>
      <p:cxnSp>
        <p:nvCxnSpPr>
          <p:cNvPr id="24" name="直接箭头连接符 23">
            <a:extLst>
              <a:ext uri="{FF2B5EF4-FFF2-40B4-BE49-F238E27FC236}">
                <a16:creationId xmlns:a16="http://schemas.microsoft.com/office/drawing/2014/main" id="{CB61A8E5-7C69-4FB3-BE81-4619604DFE2C}"/>
              </a:ext>
            </a:extLst>
          </p:cNvPr>
          <p:cNvCxnSpPr>
            <a:cxnSpLocks/>
            <a:endCxn id="21" idx="0"/>
          </p:cNvCxnSpPr>
          <p:nvPr/>
        </p:nvCxnSpPr>
        <p:spPr>
          <a:xfrm>
            <a:off x="6803013" y="3929189"/>
            <a:ext cx="2624572" cy="11744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44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透明模型</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51318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透明物体</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如玻璃杯、花瓶、水，不但反射光，还会透射光，可通过它看到它背后的物体</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精确模拟折射现象，需要大量计算，很费时</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简单透明模型</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不考虑折射的影响，假设各物体间的折射率不变，即折射角总是等于入射角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0301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多边形的绘制方法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43651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均匀着色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任取多边形上一点，利用光照方程计算出它的颜色</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用这个颜色填充整个多边形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适用于那些情况？</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光源在无穷远处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视点在无穷远处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多边形是物体表面的精确表示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10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多边形的绘制方法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994922"/>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均匀着色优点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每个多边形只需计算一次光照方程，速度快</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均匀着色缺点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相邻多边形颜色过渡不光滑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用多边形网格来逼近和表示曲面时，曲面光照效果呈现不连续的光亮度跳跃变化，产生马赫带效应（光亮度变化不连续的边界处出现过亮或过暗的条纹）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12">
            <a:extLst>
              <a:ext uri="{FF2B5EF4-FFF2-40B4-BE49-F238E27FC236}">
                <a16:creationId xmlns:a16="http://schemas.microsoft.com/office/drawing/2014/main" id="{BB089576-5244-41D4-A023-91ABFB35791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0587" y="4466014"/>
            <a:ext cx="27908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8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7" presetClass="entr" presetSubtype="1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多边形表示的明暗处理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713517"/>
          </a:xfrm>
          <a:prstGeom prst="rect">
            <a:avLst/>
          </a:prstGeom>
          <a:noFill/>
        </p:spPr>
        <p:txBody>
          <a:bodyPr wrap="square" rtlCol="0">
            <a:spAutoFit/>
          </a:bodyPr>
          <a:lstStyle/>
          <a:p>
            <a:pPr marL="0" lvl="2" algn="just">
              <a:lnSpc>
                <a:spcPct val="150000"/>
              </a:lnSpc>
              <a:buSzPct val="85000"/>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解决方法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用尽可能小的多边形来逼近和表示曲面（使光照效果中存在的不连续的光亮度跳跃变化小于人类视觉的分辨率）</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光滑着色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颜色插值</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Gouraud</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明暗处理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法向量插值</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明暗处理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0F83B019-F3A4-46DA-9564-DD582680770F}"/>
              </a:ext>
            </a:extLst>
          </p:cNvPr>
          <p:cNvGrpSpPr/>
          <p:nvPr/>
        </p:nvGrpSpPr>
        <p:grpSpPr>
          <a:xfrm>
            <a:off x="7118942" y="3025745"/>
            <a:ext cx="3942019" cy="1905616"/>
            <a:chOff x="6821231" y="3262393"/>
            <a:chExt cx="3942019" cy="1905616"/>
          </a:xfrm>
        </p:grpSpPr>
        <p:pic>
          <p:nvPicPr>
            <p:cNvPr id="17" name="Picture 7">
              <a:extLst>
                <a:ext uri="{FF2B5EF4-FFF2-40B4-BE49-F238E27FC236}">
                  <a16:creationId xmlns:a16="http://schemas.microsoft.com/office/drawing/2014/main" id="{A87E7088-D3BF-4EE4-92A9-9FFABAE97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231" y="3263009"/>
              <a:ext cx="12001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a:extLst>
                <a:ext uri="{FF2B5EF4-FFF2-40B4-BE49-F238E27FC236}">
                  <a16:creationId xmlns:a16="http://schemas.microsoft.com/office/drawing/2014/main" id="{DF103B0D-9EF5-41BB-B959-31F1CDC21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928" y="3269256"/>
              <a:ext cx="11715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a:extLst>
                <a:ext uri="{FF2B5EF4-FFF2-40B4-BE49-F238E27FC236}">
                  <a16:creationId xmlns:a16="http://schemas.microsoft.com/office/drawing/2014/main" id="{E89AE1D2-6B40-4D00-89BE-92FC8BA49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050" y="3262393"/>
              <a:ext cx="12192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3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多边形内部各点颜色的获得：对顶点颜色双线性插值</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23" name="Group 34">
            <a:extLst>
              <a:ext uri="{FF2B5EF4-FFF2-40B4-BE49-F238E27FC236}">
                <a16:creationId xmlns:a16="http://schemas.microsoft.com/office/drawing/2014/main" id="{2E65DE49-8A1A-4D7A-8B2D-C5F50CDD2978}"/>
              </a:ext>
            </a:extLst>
          </p:cNvPr>
          <p:cNvGrpSpPr>
            <a:grpSpLocks/>
          </p:cNvGrpSpPr>
          <p:nvPr/>
        </p:nvGrpSpPr>
        <p:grpSpPr bwMode="auto">
          <a:xfrm>
            <a:off x="5755277" y="2598143"/>
            <a:ext cx="3384550" cy="2400300"/>
            <a:chOff x="0" y="1767"/>
            <a:chExt cx="1056" cy="786"/>
          </a:xfrm>
        </p:grpSpPr>
        <p:graphicFrame>
          <p:nvGraphicFramePr>
            <p:cNvPr id="24" name="Object 30">
              <a:extLst>
                <a:ext uri="{FF2B5EF4-FFF2-40B4-BE49-F238E27FC236}">
                  <a16:creationId xmlns:a16="http://schemas.microsoft.com/office/drawing/2014/main" id="{89A687AD-FC9A-432C-9EFD-3C6C613FC032}"/>
                </a:ext>
              </a:extLst>
            </p:cNvPr>
            <p:cNvGraphicFramePr>
              <a:graphicFrameLocks noChangeAspect="1"/>
            </p:cNvGraphicFramePr>
            <p:nvPr/>
          </p:nvGraphicFramePr>
          <p:xfrm>
            <a:off x="0" y="1767"/>
            <a:ext cx="1032" cy="258"/>
          </p:xfrm>
          <a:graphic>
            <a:graphicData uri="http://schemas.openxmlformats.org/presentationml/2006/ole">
              <mc:AlternateContent xmlns:mc="http://schemas.openxmlformats.org/markup-compatibility/2006">
                <mc:Choice xmlns:v="urn:schemas-microsoft-com:vml" Requires="v">
                  <p:oleObj spid="_x0000_s6146" name="公式" r:id="rId5" imgW="1637589" imgH="406224" progId="Equation.3">
                    <p:embed/>
                  </p:oleObj>
                </mc:Choice>
                <mc:Fallback>
                  <p:oleObj name="公式" r:id="rId5" imgW="1637589" imgH="406224" progId="Equation.3">
                    <p:embed/>
                    <p:pic>
                      <p:nvPicPr>
                        <p:cNvPr id="24" name="Object 30">
                          <a:extLst>
                            <a:ext uri="{FF2B5EF4-FFF2-40B4-BE49-F238E27FC236}">
                              <a16:creationId xmlns:a16="http://schemas.microsoft.com/office/drawing/2014/main" id="{89A687AD-FC9A-432C-9EFD-3C6C613FC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67"/>
                          <a:ext cx="1032"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9">
              <a:extLst>
                <a:ext uri="{FF2B5EF4-FFF2-40B4-BE49-F238E27FC236}">
                  <a16:creationId xmlns:a16="http://schemas.microsoft.com/office/drawing/2014/main" id="{D0290853-67AB-4326-B61B-688745C8EE6D}"/>
                </a:ext>
              </a:extLst>
            </p:cNvPr>
            <p:cNvGraphicFramePr>
              <a:graphicFrameLocks noChangeAspect="1"/>
            </p:cNvGraphicFramePr>
            <p:nvPr/>
          </p:nvGraphicFramePr>
          <p:xfrm>
            <a:off x="0" y="2025"/>
            <a:ext cx="1038" cy="258"/>
          </p:xfrm>
          <a:graphic>
            <a:graphicData uri="http://schemas.openxmlformats.org/presentationml/2006/ole">
              <mc:AlternateContent xmlns:mc="http://schemas.openxmlformats.org/markup-compatibility/2006">
                <mc:Choice xmlns:v="urn:schemas-microsoft-com:vml" Requires="v">
                  <p:oleObj spid="_x0000_s6147" name="公式" r:id="rId7" imgW="1651000" imgH="406400" progId="Equation.3">
                    <p:embed/>
                  </p:oleObj>
                </mc:Choice>
                <mc:Fallback>
                  <p:oleObj name="公式" r:id="rId7" imgW="1651000" imgH="406400" progId="Equation.3">
                    <p:embed/>
                    <p:pic>
                      <p:nvPicPr>
                        <p:cNvPr id="25" name="Object 29">
                          <a:extLst>
                            <a:ext uri="{FF2B5EF4-FFF2-40B4-BE49-F238E27FC236}">
                              <a16:creationId xmlns:a16="http://schemas.microsoft.com/office/drawing/2014/main" id="{D0290853-67AB-4326-B61B-688745C8E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025"/>
                          <a:ext cx="1038"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8">
              <a:extLst>
                <a:ext uri="{FF2B5EF4-FFF2-40B4-BE49-F238E27FC236}">
                  <a16:creationId xmlns:a16="http://schemas.microsoft.com/office/drawing/2014/main" id="{BB506BCF-1426-44C1-911B-5F79E8E94A5F}"/>
                </a:ext>
              </a:extLst>
            </p:cNvPr>
            <p:cNvGraphicFramePr>
              <a:graphicFrameLocks noChangeAspect="1"/>
            </p:cNvGraphicFramePr>
            <p:nvPr/>
          </p:nvGraphicFramePr>
          <p:xfrm>
            <a:off x="0" y="2283"/>
            <a:ext cx="1056" cy="270"/>
          </p:xfrm>
          <a:graphic>
            <a:graphicData uri="http://schemas.openxmlformats.org/presentationml/2006/ole">
              <mc:AlternateContent xmlns:mc="http://schemas.openxmlformats.org/markup-compatibility/2006">
                <mc:Choice xmlns:v="urn:schemas-microsoft-com:vml" Requires="v">
                  <p:oleObj spid="_x0000_s6148" name="公式" r:id="rId9" imgW="1676400" imgH="431800" progId="Equation.3">
                    <p:embed/>
                  </p:oleObj>
                </mc:Choice>
                <mc:Fallback>
                  <p:oleObj name="公式" r:id="rId9" imgW="1676400" imgH="431800" progId="Equation.3">
                    <p:embed/>
                    <p:pic>
                      <p:nvPicPr>
                        <p:cNvPr id="26" name="Object 28">
                          <a:extLst>
                            <a:ext uri="{FF2B5EF4-FFF2-40B4-BE49-F238E27FC236}">
                              <a16:creationId xmlns:a16="http://schemas.microsoft.com/office/drawing/2014/main" id="{BB506BCF-1426-44C1-911B-5F79E8E94A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283"/>
                          <a:ext cx="1056"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Group 4">
            <a:extLst>
              <a:ext uri="{FF2B5EF4-FFF2-40B4-BE49-F238E27FC236}">
                <a16:creationId xmlns:a16="http://schemas.microsoft.com/office/drawing/2014/main" id="{3E866C7C-2861-4AAD-9C8D-281315C560D5}"/>
              </a:ext>
            </a:extLst>
          </p:cNvPr>
          <p:cNvGrpSpPr>
            <a:grpSpLocks noChangeAspect="1"/>
          </p:cNvGrpSpPr>
          <p:nvPr/>
        </p:nvGrpSpPr>
        <p:grpSpPr bwMode="auto">
          <a:xfrm>
            <a:off x="1614886" y="2823142"/>
            <a:ext cx="3025775" cy="2257425"/>
            <a:chOff x="3135" y="8106"/>
            <a:chExt cx="4830" cy="3552"/>
          </a:xfrm>
        </p:grpSpPr>
        <p:sp>
          <p:nvSpPr>
            <p:cNvPr id="28" name="AutoShape 5">
              <a:extLst>
                <a:ext uri="{FF2B5EF4-FFF2-40B4-BE49-F238E27FC236}">
                  <a16:creationId xmlns:a16="http://schemas.microsoft.com/office/drawing/2014/main" id="{87320D24-90CC-4742-96A8-C9A02F965FE6}"/>
                </a:ext>
              </a:extLst>
            </p:cNvPr>
            <p:cNvSpPr>
              <a:spLocks noChangeAspect="1" noChangeArrowheads="1"/>
            </p:cNvSpPr>
            <p:nvPr/>
          </p:nvSpPr>
          <p:spPr bwMode="auto">
            <a:xfrm>
              <a:off x="3135" y="8106"/>
              <a:ext cx="4830" cy="3552"/>
            </a:xfrm>
            <a:prstGeom prst="rect">
              <a:avLst/>
            </a:prstGeom>
            <a:noFill/>
            <a:ln w="9525">
              <a:noFill/>
              <a:miter lim="800000"/>
              <a:headEnd/>
              <a:tailEnd/>
            </a:ln>
          </p:spPr>
          <p:txBody>
            <a:bodyPr/>
            <a:lstStyle/>
            <a:p>
              <a:pPr>
                <a:defRPr/>
              </a:pPr>
              <a:endParaRPr lang="zh-CN" altLang="en-US">
                <a:ln>
                  <a:solidFill>
                    <a:sysClr val="windowText" lastClr="000000"/>
                  </a:solidFill>
                </a:ln>
                <a:latin typeface="Arial" charset="0"/>
                <a:ea typeface="宋体" charset="-122"/>
              </a:endParaRPr>
            </a:p>
          </p:txBody>
        </p:sp>
        <p:grpSp>
          <p:nvGrpSpPr>
            <p:cNvPr id="29" name="Group 6">
              <a:extLst>
                <a:ext uri="{FF2B5EF4-FFF2-40B4-BE49-F238E27FC236}">
                  <a16:creationId xmlns:a16="http://schemas.microsoft.com/office/drawing/2014/main" id="{1E787708-BC18-4AF5-BAAD-0A5E8B8B8530}"/>
                </a:ext>
              </a:extLst>
            </p:cNvPr>
            <p:cNvGrpSpPr>
              <a:grpSpLocks/>
            </p:cNvGrpSpPr>
            <p:nvPr/>
          </p:nvGrpSpPr>
          <p:grpSpPr bwMode="auto">
            <a:xfrm>
              <a:off x="3465" y="8106"/>
              <a:ext cx="4500" cy="3552"/>
              <a:chOff x="3465" y="8106"/>
              <a:chExt cx="4500" cy="3552"/>
            </a:xfrm>
          </p:grpSpPr>
          <p:sp>
            <p:nvSpPr>
              <p:cNvPr id="30" name="Text Box 7">
                <a:extLst>
                  <a:ext uri="{FF2B5EF4-FFF2-40B4-BE49-F238E27FC236}">
                    <a16:creationId xmlns:a16="http://schemas.microsoft.com/office/drawing/2014/main" id="{35725D35-CE44-451D-860D-6E075022CC03}"/>
                  </a:ext>
                </a:extLst>
              </p:cNvPr>
              <p:cNvSpPr txBox="1">
                <a:spLocks noChangeArrowheads="1"/>
              </p:cNvSpPr>
              <p:nvPr/>
            </p:nvSpPr>
            <p:spPr bwMode="auto">
              <a:xfrm>
                <a:off x="4493" y="11283"/>
                <a:ext cx="2703" cy="375"/>
              </a:xfrm>
              <a:prstGeom prst="rect">
                <a:avLst/>
              </a:prstGeom>
              <a:noFill/>
              <a:ln w="9525">
                <a:noFill/>
                <a:miter lim="800000"/>
                <a:headEnd/>
                <a:tailEnd/>
              </a:ln>
            </p:spPr>
            <p:txBody>
              <a:bodyPr/>
              <a:lstStyle/>
              <a:p>
                <a:pPr algn="just">
                  <a:defRPr/>
                </a:pPr>
                <a:r>
                  <a:rPr lang="zh-CN" altLang="en-US" sz="1600" b="1" dirty="0">
                    <a:ln>
                      <a:solidFill>
                        <a:sysClr val="windowText" lastClr="000000"/>
                      </a:solidFill>
                    </a:ln>
                    <a:latin typeface="Times New Roman" pitchFamily="18" charset="0"/>
                    <a:ea typeface="宋体" charset="-122"/>
                  </a:rPr>
                  <a:t>亮度双线性插值</a:t>
                </a:r>
                <a:endParaRPr lang="zh-CN" altLang="en-US" sz="1600" b="1" dirty="0">
                  <a:ln>
                    <a:solidFill>
                      <a:sysClr val="windowText" lastClr="000000"/>
                    </a:solidFill>
                  </a:ln>
                  <a:latin typeface="Arial" charset="0"/>
                  <a:ea typeface="宋体" charset="-122"/>
                </a:endParaRPr>
              </a:p>
            </p:txBody>
          </p:sp>
          <p:sp>
            <p:nvSpPr>
              <p:cNvPr id="31" name="Line 8">
                <a:extLst>
                  <a:ext uri="{FF2B5EF4-FFF2-40B4-BE49-F238E27FC236}">
                    <a16:creationId xmlns:a16="http://schemas.microsoft.com/office/drawing/2014/main" id="{19F62263-527D-4678-A7B2-06614E9C67AD}"/>
                  </a:ext>
                </a:extLst>
              </p:cNvPr>
              <p:cNvSpPr>
                <a:spLocks noChangeShapeType="1"/>
              </p:cNvSpPr>
              <p:nvPr/>
            </p:nvSpPr>
            <p:spPr bwMode="auto">
              <a:xfrm flipV="1">
                <a:off x="3495" y="8226"/>
                <a:ext cx="0" cy="2808"/>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32" name="Line 9">
                <a:extLst>
                  <a:ext uri="{FF2B5EF4-FFF2-40B4-BE49-F238E27FC236}">
                    <a16:creationId xmlns:a16="http://schemas.microsoft.com/office/drawing/2014/main" id="{435710F7-E650-4015-ADD1-1B0136A47EAD}"/>
                  </a:ext>
                </a:extLst>
              </p:cNvPr>
              <p:cNvSpPr>
                <a:spLocks noChangeShapeType="1"/>
              </p:cNvSpPr>
              <p:nvPr/>
            </p:nvSpPr>
            <p:spPr bwMode="auto">
              <a:xfrm>
                <a:off x="3495" y="11034"/>
                <a:ext cx="4321" cy="0"/>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33" name="Line 10">
                <a:extLst>
                  <a:ext uri="{FF2B5EF4-FFF2-40B4-BE49-F238E27FC236}">
                    <a16:creationId xmlns:a16="http://schemas.microsoft.com/office/drawing/2014/main" id="{8EBF0C32-5FA1-484B-894E-931E2810874D}"/>
                  </a:ext>
                </a:extLst>
              </p:cNvPr>
              <p:cNvSpPr>
                <a:spLocks noChangeShapeType="1"/>
              </p:cNvSpPr>
              <p:nvPr/>
            </p:nvSpPr>
            <p:spPr bwMode="auto">
              <a:xfrm>
                <a:off x="3495" y="9787"/>
                <a:ext cx="3961" cy="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4" name="Line 11">
                <a:extLst>
                  <a:ext uri="{FF2B5EF4-FFF2-40B4-BE49-F238E27FC236}">
                    <a16:creationId xmlns:a16="http://schemas.microsoft.com/office/drawing/2014/main" id="{B12F7DEC-2649-4582-B283-2FAF3E3B5404}"/>
                  </a:ext>
                </a:extLst>
              </p:cNvPr>
              <p:cNvSpPr>
                <a:spLocks noChangeShapeType="1"/>
              </p:cNvSpPr>
              <p:nvPr/>
            </p:nvSpPr>
            <p:spPr bwMode="auto">
              <a:xfrm>
                <a:off x="4394" y="9472"/>
                <a:ext cx="1259" cy="93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5" name="Line 12">
                <a:extLst>
                  <a:ext uri="{FF2B5EF4-FFF2-40B4-BE49-F238E27FC236}">
                    <a16:creationId xmlns:a16="http://schemas.microsoft.com/office/drawing/2014/main" id="{9841530C-F0B9-451D-BEF3-81B481B7D3B3}"/>
                  </a:ext>
                </a:extLst>
              </p:cNvPr>
              <p:cNvSpPr>
                <a:spLocks noChangeShapeType="1"/>
              </p:cNvSpPr>
              <p:nvPr/>
            </p:nvSpPr>
            <p:spPr bwMode="auto">
              <a:xfrm flipV="1">
                <a:off x="5654" y="8538"/>
                <a:ext cx="1080" cy="1871"/>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6" name="Text Box 13">
                <a:extLst>
                  <a:ext uri="{FF2B5EF4-FFF2-40B4-BE49-F238E27FC236}">
                    <a16:creationId xmlns:a16="http://schemas.microsoft.com/office/drawing/2014/main" id="{4695A6C2-0D3A-4261-84C9-9055F52B8535}"/>
                  </a:ext>
                </a:extLst>
              </p:cNvPr>
              <p:cNvSpPr txBox="1">
                <a:spLocks noChangeArrowheads="1"/>
              </p:cNvSpPr>
              <p:nvPr/>
            </p:nvSpPr>
            <p:spPr bwMode="auto">
              <a:xfrm>
                <a:off x="6780" y="9444"/>
                <a:ext cx="855" cy="468"/>
              </a:xfrm>
              <a:prstGeom prst="rect">
                <a:avLst/>
              </a:prstGeom>
              <a:noFill/>
              <a:ln w="9525">
                <a:noFill/>
                <a:miter lim="800000"/>
                <a:headEnd/>
                <a:tailEnd/>
              </a:ln>
            </p:spPr>
            <p:txBody>
              <a:bodyPr/>
              <a:lstStyle/>
              <a:p>
                <a:pPr algn="just">
                  <a:defRPr/>
                </a:pPr>
                <a:r>
                  <a:rPr lang="zh-CN" altLang="en-US" sz="1200" b="1">
                    <a:ln>
                      <a:solidFill>
                        <a:sysClr val="windowText" lastClr="000000"/>
                      </a:solidFill>
                    </a:ln>
                    <a:latin typeface="Times New Roman" pitchFamily="18" charset="0"/>
                    <a:ea typeface="宋体" charset="-122"/>
                  </a:rPr>
                  <a:t>扫描线</a:t>
                </a:r>
                <a:endParaRPr lang="zh-CN" altLang="en-US" sz="1200" b="1">
                  <a:ln>
                    <a:solidFill>
                      <a:sysClr val="windowText" lastClr="000000"/>
                    </a:solidFill>
                  </a:ln>
                  <a:latin typeface="Arial" charset="0"/>
                  <a:ea typeface="宋体" charset="-122"/>
                </a:endParaRPr>
              </a:p>
            </p:txBody>
          </p:sp>
          <p:sp>
            <p:nvSpPr>
              <p:cNvPr id="37" name="Text Box 14">
                <a:extLst>
                  <a:ext uri="{FF2B5EF4-FFF2-40B4-BE49-F238E27FC236}">
                    <a16:creationId xmlns:a16="http://schemas.microsoft.com/office/drawing/2014/main" id="{900241AC-1D15-46A6-9D69-2A6754B08E44}"/>
                  </a:ext>
                </a:extLst>
              </p:cNvPr>
              <p:cNvSpPr txBox="1">
                <a:spLocks noChangeArrowheads="1"/>
              </p:cNvSpPr>
              <p:nvPr/>
            </p:nvSpPr>
            <p:spPr bwMode="auto">
              <a:xfrm>
                <a:off x="7545" y="10617"/>
                <a:ext cx="42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x</a:t>
                </a:r>
                <a:endParaRPr lang="en-US" altLang="zh-CN" sz="1600">
                  <a:ln>
                    <a:solidFill>
                      <a:sysClr val="windowText" lastClr="000000"/>
                    </a:solidFill>
                  </a:ln>
                  <a:latin typeface="Arial" charset="0"/>
                  <a:ea typeface="宋体" charset="-122"/>
                </a:endParaRPr>
              </a:p>
            </p:txBody>
          </p:sp>
          <p:sp>
            <p:nvSpPr>
              <p:cNvPr id="38" name="Text Box 15">
                <a:extLst>
                  <a:ext uri="{FF2B5EF4-FFF2-40B4-BE49-F238E27FC236}">
                    <a16:creationId xmlns:a16="http://schemas.microsoft.com/office/drawing/2014/main" id="{7A0348AA-E574-4A67-B9F0-9E2AC0D1CE4B}"/>
                  </a:ext>
                </a:extLst>
              </p:cNvPr>
              <p:cNvSpPr txBox="1">
                <a:spLocks noChangeArrowheads="1"/>
              </p:cNvSpPr>
              <p:nvPr/>
            </p:nvSpPr>
            <p:spPr bwMode="auto">
              <a:xfrm>
                <a:off x="5475" y="10380"/>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2</a:t>
                </a:r>
                <a:endParaRPr lang="en-US" altLang="zh-CN" sz="1600">
                  <a:ln>
                    <a:solidFill>
                      <a:sysClr val="windowText" lastClr="000000"/>
                    </a:solidFill>
                  </a:ln>
                  <a:latin typeface="Arial" charset="0"/>
                  <a:ea typeface="宋体" charset="-122"/>
                </a:endParaRPr>
              </a:p>
            </p:txBody>
          </p:sp>
          <p:sp>
            <p:nvSpPr>
              <p:cNvPr id="39" name="Text Box 16">
                <a:extLst>
                  <a:ext uri="{FF2B5EF4-FFF2-40B4-BE49-F238E27FC236}">
                    <a16:creationId xmlns:a16="http://schemas.microsoft.com/office/drawing/2014/main" id="{F1A4DD94-76A3-44BC-8425-6ADD53E05214}"/>
                  </a:ext>
                </a:extLst>
              </p:cNvPr>
              <p:cNvSpPr txBox="1">
                <a:spLocks noChangeArrowheads="1"/>
              </p:cNvSpPr>
              <p:nvPr/>
            </p:nvSpPr>
            <p:spPr bwMode="auto">
              <a:xfrm>
                <a:off x="6630" y="8307"/>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3</a:t>
                </a:r>
                <a:endParaRPr lang="en-US" altLang="zh-CN" sz="1600">
                  <a:ln>
                    <a:solidFill>
                      <a:sysClr val="windowText" lastClr="000000"/>
                    </a:solidFill>
                  </a:ln>
                  <a:latin typeface="Arial" charset="0"/>
                  <a:ea typeface="宋体" charset="-122"/>
                </a:endParaRPr>
              </a:p>
            </p:txBody>
          </p:sp>
          <p:sp>
            <p:nvSpPr>
              <p:cNvPr id="40" name="Text Box 17">
                <a:extLst>
                  <a:ext uri="{FF2B5EF4-FFF2-40B4-BE49-F238E27FC236}">
                    <a16:creationId xmlns:a16="http://schemas.microsoft.com/office/drawing/2014/main" id="{55963050-6BF3-4E37-AB52-C8338E5D13A6}"/>
                  </a:ext>
                </a:extLst>
              </p:cNvPr>
              <p:cNvSpPr txBox="1">
                <a:spLocks noChangeArrowheads="1"/>
              </p:cNvSpPr>
              <p:nvPr/>
            </p:nvSpPr>
            <p:spPr bwMode="auto">
              <a:xfrm>
                <a:off x="4020" y="9288"/>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1</a:t>
                </a:r>
                <a:endParaRPr lang="en-US" altLang="zh-CN" sz="1600">
                  <a:ln>
                    <a:solidFill>
                      <a:sysClr val="windowText" lastClr="000000"/>
                    </a:solidFill>
                  </a:ln>
                  <a:latin typeface="Arial" charset="0"/>
                  <a:ea typeface="宋体" charset="-122"/>
                </a:endParaRPr>
              </a:p>
            </p:txBody>
          </p:sp>
          <p:sp>
            <p:nvSpPr>
              <p:cNvPr id="41" name="Text Box 18">
                <a:extLst>
                  <a:ext uri="{FF2B5EF4-FFF2-40B4-BE49-F238E27FC236}">
                    <a16:creationId xmlns:a16="http://schemas.microsoft.com/office/drawing/2014/main" id="{D89E7AD1-1036-4D89-B487-E0F0952E3B37}"/>
                  </a:ext>
                </a:extLst>
              </p:cNvPr>
              <p:cNvSpPr txBox="1">
                <a:spLocks noChangeArrowheads="1"/>
              </p:cNvSpPr>
              <p:nvPr/>
            </p:nvSpPr>
            <p:spPr bwMode="auto">
              <a:xfrm>
                <a:off x="3465" y="8106"/>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y</a:t>
                </a:r>
                <a:endParaRPr lang="en-US" altLang="zh-CN" sz="1600">
                  <a:ln>
                    <a:solidFill>
                      <a:sysClr val="windowText" lastClr="000000"/>
                    </a:solidFill>
                  </a:ln>
                  <a:latin typeface="Arial" charset="0"/>
                  <a:ea typeface="宋体" charset="-122"/>
                </a:endParaRPr>
              </a:p>
            </p:txBody>
          </p:sp>
          <p:sp>
            <p:nvSpPr>
              <p:cNvPr id="42" name="Text Box 19">
                <a:extLst>
                  <a:ext uri="{FF2B5EF4-FFF2-40B4-BE49-F238E27FC236}">
                    <a16:creationId xmlns:a16="http://schemas.microsoft.com/office/drawing/2014/main" id="{0EC573E9-A5F3-48FE-96CF-3B42106FDE1A}"/>
                  </a:ext>
                </a:extLst>
              </p:cNvPr>
              <p:cNvSpPr txBox="1">
                <a:spLocks noChangeArrowheads="1"/>
              </p:cNvSpPr>
              <p:nvPr/>
            </p:nvSpPr>
            <p:spPr bwMode="auto">
              <a:xfrm>
                <a:off x="5475" y="9384"/>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p</a:t>
                </a:r>
                <a:endParaRPr lang="en-US" altLang="zh-CN" sz="1600">
                  <a:ln>
                    <a:solidFill>
                      <a:sysClr val="windowText" lastClr="000000"/>
                    </a:solidFill>
                  </a:ln>
                  <a:latin typeface="Arial" charset="0"/>
                  <a:ea typeface="宋体" charset="-122"/>
                </a:endParaRPr>
              </a:p>
            </p:txBody>
          </p:sp>
          <p:sp>
            <p:nvSpPr>
              <p:cNvPr id="43" name="Text Box 20">
                <a:extLst>
                  <a:ext uri="{FF2B5EF4-FFF2-40B4-BE49-F238E27FC236}">
                    <a16:creationId xmlns:a16="http://schemas.microsoft.com/office/drawing/2014/main" id="{CC0AB34C-20F8-4BFA-8061-22C5C4FB89F6}"/>
                  </a:ext>
                </a:extLst>
              </p:cNvPr>
              <p:cNvSpPr txBox="1">
                <a:spLocks noChangeArrowheads="1"/>
              </p:cNvSpPr>
              <p:nvPr/>
            </p:nvSpPr>
            <p:spPr bwMode="auto">
              <a:xfrm>
                <a:off x="4575" y="9696"/>
                <a:ext cx="540" cy="468"/>
              </a:xfrm>
              <a:prstGeom prst="rect">
                <a:avLst/>
              </a:prstGeom>
              <a:noFill/>
              <a:ln w="9525">
                <a:noFill/>
                <a:miter lim="800000"/>
                <a:headEnd/>
                <a:tailEnd/>
              </a:ln>
            </p:spPr>
            <p:txBody>
              <a:bodyPr/>
              <a:lstStyle/>
              <a:p>
                <a:pPr algn="just">
                  <a:defRPr/>
                </a:pPr>
                <a:r>
                  <a:rPr lang="en-US" altLang="zh-CN">
                    <a:ln>
                      <a:solidFill>
                        <a:sysClr val="windowText" lastClr="000000"/>
                      </a:solidFill>
                    </a:ln>
                    <a:latin typeface="Times New Roman" pitchFamily="18" charset="0"/>
                    <a:ea typeface="宋体" charset="-122"/>
                  </a:rPr>
                  <a:t>a</a:t>
                </a:r>
                <a:endParaRPr lang="en-US" altLang="zh-CN">
                  <a:ln>
                    <a:solidFill>
                      <a:sysClr val="windowText" lastClr="000000"/>
                    </a:solidFill>
                  </a:ln>
                  <a:latin typeface="Arial" charset="0"/>
                  <a:ea typeface="宋体" charset="-122"/>
                </a:endParaRPr>
              </a:p>
            </p:txBody>
          </p:sp>
          <p:sp>
            <p:nvSpPr>
              <p:cNvPr id="44" name="Text Box 21">
                <a:extLst>
                  <a:ext uri="{FF2B5EF4-FFF2-40B4-BE49-F238E27FC236}">
                    <a16:creationId xmlns:a16="http://schemas.microsoft.com/office/drawing/2014/main" id="{A05D628F-8B3B-4B78-999F-C695DD7A0389}"/>
                  </a:ext>
                </a:extLst>
              </p:cNvPr>
              <p:cNvSpPr txBox="1">
                <a:spLocks noChangeArrowheads="1"/>
              </p:cNvSpPr>
              <p:nvPr/>
            </p:nvSpPr>
            <p:spPr bwMode="auto">
              <a:xfrm>
                <a:off x="5880" y="9726"/>
                <a:ext cx="540" cy="468"/>
              </a:xfrm>
              <a:prstGeom prst="rect">
                <a:avLst/>
              </a:prstGeom>
              <a:noFill/>
              <a:ln w="9525">
                <a:noFill/>
                <a:miter lim="800000"/>
                <a:headEnd/>
                <a:tailEnd/>
              </a:ln>
            </p:spPr>
            <p:txBody>
              <a:bodyPr/>
              <a:lstStyle/>
              <a:p>
                <a:pPr algn="just">
                  <a:defRPr/>
                </a:pPr>
                <a:r>
                  <a:rPr lang="en-US" altLang="zh-CN">
                    <a:ln>
                      <a:solidFill>
                        <a:sysClr val="windowText" lastClr="000000"/>
                      </a:solidFill>
                    </a:ln>
                    <a:latin typeface="Times New Roman" pitchFamily="18" charset="0"/>
                    <a:ea typeface="宋体" charset="-122"/>
                  </a:rPr>
                  <a:t>b</a:t>
                </a:r>
                <a:endParaRPr lang="en-US" altLang="zh-CN">
                  <a:ln>
                    <a:solidFill>
                      <a:sysClr val="windowText" lastClr="000000"/>
                    </a:solidFill>
                  </a:ln>
                  <a:latin typeface="Arial" charset="0"/>
                  <a:ea typeface="宋体" charset="-122"/>
                </a:endParaRPr>
              </a:p>
            </p:txBody>
          </p:sp>
          <p:sp>
            <p:nvSpPr>
              <p:cNvPr id="45" name="Oval 22">
                <a:extLst>
                  <a:ext uri="{FF2B5EF4-FFF2-40B4-BE49-F238E27FC236}">
                    <a16:creationId xmlns:a16="http://schemas.microsoft.com/office/drawing/2014/main" id="{BA9E5CAE-3AC3-45AE-84F3-392D801F1D12}"/>
                  </a:ext>
                </a:extLst>
              </p:cNvPr>
              <p:cNvSpPr>
                <a:spLocks noChangeArrowheads="1"/>
              </p:cNvSpPr>
              <p:nvPr/>
            </p:nvSpPr>
            <p:spPr bwMode="auto">
              <a:xfrm>
                <a:off x="5988" y="9757"/>
                <a:ext cx="56" cy="55"/>
              </a:xfrm>
              <a:prstGeom prst="ellipse">
                <a:avLst/>
              </a:prstGeom>
              <a:solidFill>
                <a:srgbClr val="000000"/>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6" name="Oval 23">
                <a:extLst>
                  <a:ext uri="{FF2B5EF4-FFF2-40B4-BE49-F238E27FC236}">
                    <a16:creationId xmlns:a16="http://schemas.microsoft.com/office/drawing/2014/main" id="{3860AD8C-371E-419A-8787-0FD9A64AC243}"/>
                  </a:ext>
                </a:extLst>
              </p:cNvPr>
              <p:cNvSpPr>
                <a:spLocks noChangeArrowheads="1"/>
              </p:cNvSpPr>
              <p:nvPr/>
            </p:nvSpPr>
            <p:spPr bwMode="auto">
              <a:xfrm>
                <a:off x="5641" y="9760"/>
                <a:ext cx="58" cy="57"/>
              </a:xfrm>
              <a:prstGeom prst="ellipse">
                <a:avLst/>
              </a:prstGeom>
              <a:solidFill>
                <a:srgbClr val="000000"/>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7" name="Oval 24">
                <a:extLst>
                  <a:ext uri="{FF2B5EF4-FFF2-40B4-BE49-F238E27FC236}">
                    <a16:creationId xmlns:a16="http://schemas.microsoft.com/office/drawing/2014/main" id="{726F8F2F-E2CB-4ECD-83C1-46D12CDF4A13}"/>
                  </a:ext>
                </a:extLst>
              </p:cNvPr>
              <p:cNvSpPr>
                <a:spLocks noChangeArrowheads="1"/>
              </p:cNvSpPr>
              <p:nvPr/>
            </p:nvSpPr>
            <p:spPr bwMode="auto">
              <a:xfrm>
                <a:off x="4769" y="9757"/>
                <a:ext cx="58" cy="55"/>
              </a:xfrm>
              <a:prstGeom prst="ellipse">
                <a:avLst/>
              </a:prstGeom>
              <a:solidFill>
                <a:srgbClr val="000000"/>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8" name="Line 25">
                <a:extLst>
                  <a:ext uri="{FF2B5EF4-FFF2-40B4-BE49-F238E27FC236}">
                    <a16:creationId xmlns:a16="http://schemas.microsoft.com/office/drawing/2014/main" id="{DB7DF456-D0D2-4CBD-BFF4-B95880520CAA}"/>
                  </a:ext>
                </a:extLst>
              </p:cNvPr>
              <p:cNvSpPr>
                <a:spLocks noChangeShapeType="1"/>
              </p:cNvSpPr>
              <p:nvPr/>
            </p:nvSpPr>
            <p:spPr bwMode="auto">
              <a:xfrm flipV="1">
                <a:off x="4394" y="8693"/>
                <a:ext cx="722" cy="779"/>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9" name="Line 26">
                <a:extLst>
                  <a:ext uri="{FF2B5EF4-FFF2-40B4-BE49-F238E27FC236}">
                    <a16:creationId xmlns:a16="http://schemas.microsoft.com/office/drawing/2014/main" id="{0F939671-8B50-44D7-B33C-64A13B06D4DE}"/>
                  </a:ext>
                </a:extLst>
              </p:cNvPr>
              <p:cNvSpPr>
                <a:spLocks noChangeShapeType="1"/>
              </p:cNvSpPr>
              <p:nvPr/>
            </p:nvSpPr>
            <p:spPr bwMode="auto">
              <a:xfrm flipV="1">
                <a:off x="5117" y="8538"/>
                <a:ext cx="1617" cy="155"/>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50" name="Text Box 27">
                <a:extLst>
                  <a:ext uri="{FF2B5EF4-FFF2-40B4-BE49-F238E27FC236}">
                    <a16:creationId xmlns:a16="http://schemas.microsoft.com/office/drawing/2014/main" id="{62695E93-F2D8-4F0E-8545-0214E82ADB1B}"/>
                  </a:ext>
                </a:extLst>
              </p:cNvPr>
              <p:cNvSpPr txBox="1">
                <a:spLocks noChangeArrowheads="1"/>
              </p:cNvSpPr>
              <p:nvPr/>
            </p:nvSpPr>
            <p:spPr bwMode="auto">
              <a:xfrm>
                <a:off x="4890" y="8331"/>
                <a:ext cx="540" cy="468"/>
              </a:xfrm>
              <a:prstGeom prst="rect">
                <a:avLst/>
              </a:prstGeom>
              <a:noFill/>
              <a:ln w="9525">
                <a:noFill/>
                <a:miter lim="800000"/>
                <a:headEnd/>
                <a:tailEnd/>
              </a:ln>
            </p:spPr>
            <p:txBody>
              <a:bodyPr/>
              <a:lstStyle/>
              <a:p>
                <a:pPr algn="just">
                  <a:defRPr/>
                </a:pPr>
                <a:r>
                  <a:rPr lang="en-US" altLang="zh-CN" sz="1600">
                    <a:ln>
                      <a:solidFill>
                        <a:sysClr val="windowText" lastClr="000000"/>
                      </a:solidFill>
                    </a:ln>
                    <a:latin typeface="Times New Roman" pitchFamily="18" charset="0"/>
                    <a:ea typeface="宋体" charset="-122"/>
                  </a:rPr>
                  <a:t>4</a:t>
                </a:r>
                <a:endParaRPr lang="en-US" altLang="zh-CN" sz="1600">
                  <a:ln>
                    <a:solidFill>
                      <a:sysClr val="windowText" lastClr="000000"/>
                    </a:solidFill>
                  </a:ln>
                  <a:latin typeface="Arial" charset="0"/>
                  <a:ea typeface="宋体" charset="-122"/>
                </a:endParaRPr>
              </a:p>
            </p:txBody>
          </p:sp>
        </p:grpSp>
      </p:grpSp>
    </p:spTree>
    <p:extLst>
      <p:ext uri="{BB962C8B-B14F-4D97-AF65-F5344CB8AC3E}">
        <p14:creationId xmlns:p14="http://schemas.microsoft.com/office/powerpoint/2010/main" val="119105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868093"/>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对多边形网格中的每一个多边形</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根据其平面方程确定</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平面内所有点的法向量是相同的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4" name="Picture 40" descr="2p68">
            <a:extLst>
              <a:ext uri="{FF2B5EF4-FFF2-40B4-BE49-F238E27FC236}">
                <a16:creationId xmlns:a16="http://schemas.microsoft.com/office/drawing/2014/main" id="{B5506899-2E2F-41A0-8D0C-78FFA7146B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2940309"/>
            <a:ext cx="22320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0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p:cTn id="15" dur="500" fill="hold"/>
                                        <p:tgtEl>
                                          <p:spTgt spid="84"/>
                                        </p:tgtEl>
                                        <p:attrNameLst>
                                          <p:attrName>ppt_w</p:attrName>
                                        </p:attrNameLst>
                                      </p:cBhvr>
                                      <p:tavLst>
                                        <p:tav tm="0">
                                          <p:val>
                                            <p:fltVal val="0"/>
                                          </p:val>
                                        </p:tav>
                                        <p:tav tm="100000">
                                          <p:val>
                                            <p:strVal val="#ppt_w"/>
                                          </p:val>
                                        </p:tav>
                                      </p:tavLst>
                                    </p:anim>
                                    <p:anim calcmode="lin" valueType="num">
                                      <p:cBhvr>
                                        <p:cTn id="16" dur="5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868093"/>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对多边形网格中的每一个多边形</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计算多边形顶点的单位法向矢量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可取包围该顶点的各多边形平面法向量的平均值</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3" name="Group 6">
            <a:extLst>
              <a:ext uri="{FF2B5EF4-FFF2-40B4-BE49-F238E27FC236}">
                <a16:creationId xmlns:a16="http://schemas.microsoft.com/office/drawing/2014/main" id="{5F678351-DCCB-413F-BC50-62C1C082EE43}"/>
              </a:ext>
            </a:extLst>
          </p:cNvPr>
          <p:cNvGrpSpPr>
            <a:grpSpLocks/>
          </p:cNvGrpSpPr>
          <p:nvPr/>
        </p:nvGrpSpPr>
        <p:grpSpPr bwMode="auto">
          <a:xfrm>
            <a:off x="5641041" y="4483895"/>
            <a:ext cx="2076450" cy="1582737"/>
            <a:chOff x="7965" y="8611"/>
            <a:chExt cx="3270" cy="2491"/>
          </a:xfrm>
        </p:grpSpPr>
        <p:grpSp>
          <p:nvGrpSpPr>
            <p:cNvPr id="17" name="Group 7">
              <a:extLst>
                <a:ext uri="{FF2B5EF4-FFF2-40B4-BE49-F238E27FC236}">
                  <a16:creationId xmlns:a16="http://schemas.microsoft.com/office/drawing/2014/main" id="{DA415FCF-0F18-4A4A-89B8-85192FBAD03B}"/>
                </a:ext>
              </a:extLst>
            </p:cNvPr>
            <p:cNvGrpSpPr>
              <a:grpSpLocks/>
            </p:cNvGrpSpPr>
            <p:nvPr/>
          </p:nvGrpSpPr>
          <p:grpSpPr bwMode="auto">
            <a:xfrm>
              <a:off x="7995" y="9229"/>
              <a:ext cx="3240" cy="1873"/>
              <a:chOff x="4077" y="10419"/>
              <a:chExt cx="2817" cy="1631"/>
            </a:xfrm>
          </p:grpSpPr>
          <p:sp>
            <p:nvSpPr>
              <p:cNvPr id="33" name="Line 8">
                <a:extLst>
                  <a:ext uri="{FF2B5EF4-FFF2-40B4-BE49-F238E27FC236}">
                    <a16:creationId xmlns:a16="http://schemas.microsoft.com/office/drawing/2014/main" id="{C632D1E0-1782-4602-B794-C2EDC7D8CD18}"/>
                  </a:ext>
                </a:extLst>
              </p:cNvPr>
              <p:cNvSpPr>
                <a:spLocks noChangeShapeType="1"/>
              </p:cNvSpPr>
              <p:nvPr/>
            </p:nvSpPr>
            <p:spPr bwMode="auto">
              <a:xfrm flipV="1">
                <a:off x="4077" y="10418"/>
                <a:ext cx="939" cy="54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4" name="Line 9">
                <a:extLst>
                  <a:ext uri="{FF2B5EF4-FFF2-40B4-BE49-F238E27FC236}">
                    <a16:creationId xmlns:a16="http://schemas.microsoft.com/office/drawing/2014/main" id="{7E01A418-8A78-4C7D-9C6B-8C8D3032068D}"/>
                  </a:ext>
                </a:extLst>
              </p:cNvPr>
              <p:cNvSpPr>
                <a:spLocks noChangeShapeType="1"/>
              </p:cNvSpPr>
              <p:nvPr/>
            </p:nvSpPr>
            <p:spPr bwMode="auto">
              <a:xfrm>
                <a:off x="4077" y="10962"/>
                <a:ext cx="157" cy="679"/>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5" name="Line 10">
                <a:extLst>
                  <a:ext uri="{FF2B5EF4-FFF2-40B4-BE49-F238E27FC236}">
                    <a16:creationId xmlns:a16="http://schemas.microsoft.com/office/drawing/2014/main" id="{0947968B-C0A6-4547-A91A-E58D98CC222A}"/>
                  </a:ext>
                </a:extLst>
              </p:cNvPr>
              <p:cNvSpPr>
                <a:spLocks noChangeShapeType="1"/>
              </p:cNvSpPr>
              <p:nvPr/>
            </p:nvSpPr>
            <p:spPr bwMode="auto">
              <a:xfrm flipV="1">
                <a:off x="4234" y="11097"/>
                <a:ext cx="1096" cy="54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6" name="Line 11">
                <a:extLst>
                  <a:ext uri="{FF2B5EF4-FFF2-40B4-BE49-F238E27FC236}">
                    <a16:creationId xmlns:a16="http://schemas.microsoft.com/office/drawing/2014/main" id="{7110CDCF-4457-4A41-839F-E833B4DECD39}"/>
                  </a:ext>
                </a:extLst>
              </p:cNvPr>
              <p:cNvSpPr>
                <a:spLocks noChangeShapeType="1"/>
              </p:cNvSpPr>
              <p:nvPr/>
            </p:nvSpPr>
            <p:spPr bwMode="auto">
              <a:xfrm flipH="1" flipV="1">
                <a:off x="5016" y="10418"/>
                <a:ext cx="313" cy="679"/>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7" name="Line 12">
                <a:extLst>
                  <a:ext uri="{FF2B5EF4-FFF2-40B4-BE49-F238E27FC236}">
                    <a16:creationId xmlns:a16="http://schemas.microsoft.com/office/drawing/2014/main" id="{0C37799A-189E-442C-BE31-5A0A71DCEB10}"/>
                  </a:ext>
                </a:extLst>
              </p:cNvPr>
              <p:cNvSpPr>
                <a:spLocks noChangeShapeType="1"/>
              </p:cNvSpPr>
              <p:nvPr/>
            </p:nvSpPr>
            <p:spPr bwMode="auto">
              <a:xfrm>
                <a:off x="4234" y="11641"/>
                <a:ext cx="470" cy="409"/>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8" name="Line 13">
                <a:extLst>
                  <a:ext uri="{FF2B5EF4-FFF2-40B4-BE49-F238E27FC236}">
                    <a16:creationId xmlns:a16="http://schemas.microsoft.com/office/drawing/2014/main" id="{DA7BE576-9D6B-4B4F-87E5-8449C0AF841F}"/>
                  </a:ext>
                </a:extLst>
              </p:cNvPr>
              <p:cNvSpPr>
                <a:spLocks noChangeShapeType="1"/>
              </p:cNvSpPr>
              <p:nvPr/>
            </p:nvSpPr>
            <p:spPr bwMode="auto">
              <a:xfrm flipV="1">
                <a:off x="4703" y="11506"/>
                <a:ext cx="783" cy="54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9" name="Line 14">
                <a:extLst>
                  <a:ext uri="{FF2B5EF4-FFF2-40B4-BE49-F238E27FC236}">
                    <a16:creationId xmlns:a16="http://schemas.microsoft.com/office/drawing/2014/main" id="{DD2696FF-7A9A-4982-990F-6922CC3010F2}"/>
                  </a:ext>
                </a:extLst>
              </p:cNvPr>
              <p:cNvSpPr>
                <a:spLocks noChangeShapeType="1"/>
              </p:cNvSpPr>
              <p:nvPr/>
            </p:nvSpPr>
            <p:spPr bwMode="auto">
              <a:xfrm flipH="1" flipV="1">
                <a:off x="5329" y="11097"/>
                <a:ext cx="157" cy="409"/>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0" name="Line 15">
                <a:extLst>
                  <a:ext uri="{FF2B5EF4-FFF2-40B4-BE49-F238E27FC236}">
                    <a16:creationId xmlns:a16="http://schemas.microsoft.com/office/drawing/2014/main" id="{ABCD6A42-609A-4AA6-9FD3-B668EDB3B5D5}"/>
                  </a:ext>
                </a:extLst>
              </p:cNvPr>
              <p:cNvSpPr>
                <a:spLocks noChangeShapeType="1"/>
              </p:cNvSpPr>
              <p:nvPr/>
            </p:nvSpPr>
            <p:spPr bwMode="auto">
              <a:xfrm flipV="1">
                <a:off x="5329" y="10962"/>
                <a:ext cx="1096" cy="135"/>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1" name="Line 16">
                <a:extLst>
                  <a:ext uri="{FF2B5EF4-FFF2-40B4-BE49-F238E27FC236}">
                    <a16:creationId xmlns:a16="http://schemas.microsoft.com/office/drawing/2014/main" id="{AA408712-9FF5-40CD-BA5B-4C34716B2331}"/>
                  </a:ext>
                </a:extLst>
              </p:cNvPr>
              <p:cNvSpPr>
                <a:spLocks noChangeShapeType="1"/>
              </p:cNvSpPr>
              <p:nvPr/>
            </p:nvSpPr>
            <p:spPr bwMode="auto">
              <a:xfrm flipH="1" flipV="1">
                <a:off x="6268" y="10418"/>
                <a:ext cx="157" cy="54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2" name="Line 17">
                <a:extLst>
                  <a:ext uri="{FF2B5EF4-FFF2-40B4-BE49-F238E27FC236}">
                    <a16:creationId xmlns:a16="http://schemas.microsoft.com/office/drawing/2014/main" id="{4838A59B-2912-45A7-BAD2-7D663B770255}"/>
                  </a:ext>
                </a:extLst>
              </p:cNvPr>
              <p:cNvSpPr>
                <a:spLocks noChangeShapeType="1"/>
              </p:cNvSpPr>
              <p:nvPr/>
            </p:nvSpPr>
            <p:spPr bwMode="auto">
              <a:xfrm flipH="1">
                <a:off x="5016" y="10418"/>
                <a:ext cx="1252" cy="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3" name="Line 18">
                <a:extLst>
                  <a:ext uri="{FF2B5EF4-FFF2-40B4-BE49-F238E27FC236}">
                    <a16:creationId xmlns:a16="http://schemas.microsoft.com/office/drawing/2014/main" id="{2C1DB144-390B-454E-BC30-A2D2B2E71D9B}"/>
                  </a:ext>
                </a:extLst>
              </p:cNvPr>
              <p:cNvSpPr>
                <a:spLocks noChangeShapeType="1"/>
              </p:cNvSpPr>
              <p:nvPr/>
            </p:nvSpPr>
            <p:spPr bwMode="auto">
              <a:xfrm>
                <a:off x="5486" y="11506"/>
                <a:ext cx="1096" cy="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4" name="Line 19">
                <a:extLst>
                  <a:ext uri="{FF2B5EF4-FFF2-40B4-BE49-F238E27FC236}">
                    <a16:creationId xmlns:a16="http://schemas.microsoft.com/office/drawing/2014/main" id="{945172A0-EC19-497D-9710-768218AF9142}"/>
                  </a:ext>
                </a:extLst>
              </p:cNvPr>
              <p:cNvSpPr>
                <a:spLocks noChangeShapeType="1"/>
              </p:cNvSpPr>
              <p:nvPr/>
            </p:nvSpPr>
            <p:spPr bwMode="auto">
              <a:xfrm flipH="1" flipV="1">
                <a:off x="6425" y="10962"/>
                <a:ext cx="157" cy="544"/>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5" name="Line 20">
                <a:extLst>
                  <a:ext uri="{FF2B5EF4-FFF2-40B4-BE49-F238E27FC236}">
                    <a16:creationId xmlns:a16="http://schemas.microsoft.com/office/drawing/2014/main" id="{535B94B5-82A9-43C3-9992-B37644CEBE90}"/>
                  </a:ext>
                </a:extLst>
              </p:cNvPr>
              <p:cNvSpPr>
                <a:spLocks noChangeShapeType="1"/>
              </p:cNvSpPr>
              <p:nvPr/>
            </p:nvSpPr>
            <p:spPr bwMode="auto">
              <a:xfrm>
                <a:off x="6268" y="10418"/>
                <a:ext cx="313" cy="13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6" name="Line 21">
                <a:extLst>
                  <a:ext uri="{FF2B5EF4-FFF2-40B4-BE49-F238E27FC236}">
                    <a16:creationId xmlns:a16="http://schemas.microsoft.com/office/drawing/2014/main" id="{FB45675E-D528-4BCA-B7DA-2545AF9B11EC}"/>
                  </a:ext>
                </a:extLst>
              </p:cNvPr>
              <p:cNvSpPr>
                <a:spLocks noChangeShapeType="1"/>
              </p:cNvSpPr>
              <p:nvPr/>
            </p:nvSpPr>
            <p:spPr bwMode="auto">
              <a:xfrm>
                <a:off x="6581" y="10555"/>
                <a:ext cx="157" cy="40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7" name="Line 22">
                <a:extLst>
                  <a:ext uri="{FF2B5EF4-FFF2-40B4-BE49-F238E27FC236}">
                    <a16:creationId xmlns:a16="http://schemas.microsoft.com/office/drawing/2014/main" id="{CE89E544-A30E-417D-B35C-4CD2B58A339D}"/>
                  </a:ext>
                </a:extLst>
              </p:cNvPr>
              <p:cNvSpPr>
                <a:spLocks noChangeShapeType="1"/>
              </p:cNvSpPr>
              <p:nvPr/>
            </p:nvSpPr>
            <p:spPr bwMode="auto">
              <a:xfrm flipH="1">
                <a:off x="6425" y="10962"/>
                <a:ext cx="313" cy="0"/>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8" name="Line 23">
                <a:extLst>
                  <a:ext uri="{FF2B5EF4-FFF2-40B4-BE49-F238E27FC236}">
                    <a16:creationId xmlns:a16="http://schemas.microsoft.com/office/drawing/2014/main" id="{B788D02C-73B4-47D7-9390-9E8FE9D2711F}"/>
                  </a:ext>
                </a:extLst>
              </p:cNvPr>
              <p:cNvSpPr>
                <a:spLocks noChangeShapeType="1"/>
              </p:cNvSpPr>
              <p:nvPr/>
            </p:nvSpPr>
            <p:spPr bwMode="auto">
              <a:xfrm>
                <a:off x="6738" y="10962"/>
                <a:ext cx="157" cy="40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49" name="Line 24">
                <a:extLst>
                  <a:ext uri="{FF2B5EF4-FFF2-40B4-BE49-F238E27FC236}">
                    <a16:creationId xmlns:a16="http://schemas.microsoft.com/office/drawing/2014/main" id="{EB7B7905-0C56-4DDF-98C9-CCAA7479109C}"/>
                  </a:ext>
                </a:extLst>
              </p:cNvPr>
              <p:cNvSpPr>
                <a:spLocks noChangeShapeType="1"/>
              </p:cNvSpPr>
              <p:nvPr/>
            </p:nvSpPr>
            <p:spPr bwMode="auto">
              <a:xfrm flipH="1">
                <a:off x="6581" y="11369"/>
                <a:ext cx="313" cy="137"/>
              </a:xfrm>
              <a:prstGeom prst="line">
                <a:avLst/>
              </a:prstGeom>
              <a:no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grpSp>
        <p:sp>
          <p:nvSpPr>
            <p:cNvPr id="21" name="Line 25">
              <a:extLst>
                <a:ext uri="{FF2B5EF4-FFF2-40B4-BE49-F238E27FC236}">
                  <a16:creationId xmlns:a16="http://schemas.microsoft.com/office/drawing/2014/main" id="{16D44007-0319-4E8A-B3AF-AB5293F54E9E}"/>
                </a:ext>
              </a:extLst>
            </p:cNvPr>
            <p:cNvSpPr>
              <a:spLocks noChangeShapeType="1"/>
            </p:cNvSpPr>
            <p:nvPr/>
          </p:nvSpPr>
          <p:spPr bwMode="auto">
            <a:xfrm flipH="1" flipV="1">
              <a:off x="8175" y="9073"/>
              <a:ext cx="360" cy="780"/>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2" name="Line 26">
              <a:extLst>
                <a:ext uri="{FF2B5EF4-FFF2-40B4-BE49-F238E27FC236}">
                  <a16:creationId xmlns:a16="http://schemas.microsoft.com/office/drawing/2014/main" id="{366DF94A-8E49-4215-A01A-EF459B3B1E2A}"/>
                </a:ext>
              </a:extLst>
            </p:cNvPr>
            <p:cNvSpPr>
              <a:spLocks noChangeShapeType="1"/>
            </p:cNvSpPr>
            <p:nvPr/>
          </p:nvSpPr>
          <p:spPr bwMode="auto">
            <a:xfrm flipV="1">
              <a:off x="9795" y="8761"/>
              <a:ext cx="0" cy="782"/>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3" name="Line 27">
              <a:extLst>
                <a:ext uri="{FF2B5EF4-FFF2-40B4-BE49-F238E27FC236}">
                  <a16:creationId xmlns:a16="http://schemas.microsoft.com/office/drawing/2014/main" id="{19265ECF-D552-4DCC-9144-800838C94685}"/>
                </a:ext>
              </a:extLst>
            </p:cNvPr>
            <p:cNvSpPr>
              <a:spLocks noChangeShapeType="1"/>
            </p:cNvSpPr>
            <p:nvPr/>
          </p:nvSpPr>
          <p:spPr bwMode="auto">
            <a:xfrm flipH="1" flipV="1">
              <a:off x="8355" y="10165"/>
              <a:ext cx="540" cy="312"/>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4" name="Line 28">
              <a:extLst>
                <a:ext uri="{FF2B5EF4-FFF2-40B4-BE49-F238E27FC236}">
                  <a16:creationId xmlns:a16="http://schemas.microsoft.com/office/drawing/2014/main" id="{BFFC5AF0-E2AD-4B92-A1D6-FB364BAFB641}"/>
                </a:ext>
              </a:extLst>
            </p:cNvPr>
            <p:cNvSpPr>
              <a:spLocks noChangeShapeType="1"/>
            </p:cNvSpPr>
            <p:nvPr/>
          </p:nvSpPr>
          <p:spPr bwMode="auto">
            <a:xfrm flipV="1">
              <a:off x="10155" y="9543"/>
              <a:ext cx="360" cy="622"/>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5" name="Line 29">
              <a:extLst>
                <a:ext uri="{FF2B5EF4-FFF2-40B4-BE49-F238E27FC236}">
                  <a16:creationId xmlns:a16="http://schemas.microsoft.com/office/drawing/2014/main" id="{C54F9EA4-37DC-4E08-A145-E2D59150A61C}"/>
                </a:ext>
              </a:extLst>
            </p:cNvPr>
            <p:cNvSpPr>
              <a:spLocks noChangeShapeType="1"/>
            </p:cNvSpPr>
            <p:nvPr/>
          </p:nvSpPr>
          <p:spPr bwMode="auto">
            <a:xfrm flipV="1">
              <a:off x="9435" y="9386"/>
              <a:ext cx="0" cy="622"/>
            </a:xfrm>
            <a:prstGeom prst="line">
              <a:avLst/>
            </a:prstGeom>
            <a:noFill/>
            <a:ln w="9525">
              <a:solidFill>
                <a:srgbClr val="000000"/>
              </a:solidFill>
              <a:round/>
              <a:headEnd/>
              <a:tailEnd type="triangle" w="sm" len="med"/>
            </a:ln>
          </p:spPr>
          <p:txBody>
            <a:bodyPr/>
            <a:lstStyle/>
            <a:p>
              <a:pPr>
                <a:defRPr/>
              </a:pPr>
              <a:endParaRPr lang="zh-CN" altLang="en-US">
                <a:ln>
                  <a:solidFill>
                    <a:sysClr val="windowText" lastClr="000000"/>
                  </a:solidFill>
                </a:ln>
                <a:latin typeface="Arial" charset="0"/>
                <a:ea typeface="宋体" charset="-122"/>
              </a:endParaRPr>
            </a:p>
          </p:txBody>
        </p:sp>
        <p:sp>
          <p:nvSpPr>
            <p:cNvPr id="26" name="Text Box 30">
              <a:extLst>
                <a:ext uri="{FF2B5EF4-FFF2-40B4-BE49-F238E27FC236}">
                  <a16:creationId xmlns:a16="http://schemas.microsoft.com/office/drawing/2014/main" id="{20B48C38-7BC8-4E14-8950-27C74A900BFC}"/>
                </a:ext>
              </a:extLst>
            </p:cNvPr>
            <p:cNvSpPr txBox="1">
              <a:spLocks noChangeArrowheads="1"/>
            </p:cNvSpPr>
            <p:nvPr/>
          </p:nvSpPr>
          <p:spPr bwMode="auto">
            <a:xfrm>
              <a:off x="7965" y="8761"/>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N</a:t>
              </a:r>
              <a:r>
                <a:rPr lang="en-US" altLang="zh-CN" sz="900" baseline="-25000">
                  <a:ln>
                    <a:solidFill>
                      <a:sysClr val="windowText" lastClr="000000"/>
                    </a:solidFill>
                  </a:ln>
                  <a:latin typeface="Times New Roman" pitchFamily="18" charset="0"/>
                  <a:ea typeface="宋体" charset="-122"/>
                </a:rPr>
                <a:t>1</a:t>
              </a:r>
              <a:endParaRPr lang="en-US" altLang="zh-CN">
                <a:ln>
                  <a:solidFill>
                    <a:sysClr val="windowText" lastClr="000000"/>
                  </a:solidFill>
                </a:ln>
                <a:latin typeface="Arial" charset="0"/>
                <a:ea typeface="宋体" charset="-122"/>
              </a:endParaRPr>
            </a:p>
          </p:txBody>
        </p:sp>
        <p:sp>
          <p:nvSpPr>
            <p:cNvPr id="27" name="Text Box 31">
              <a:extLst>
                <a:ext uri="{FF2B5EF4-FFF2-40B4-BE49-F238E27FC236}">
                  <a16:creationId xmlns:a16="http://schemas.microsoft.com/office/drawing/2014/main" id="{66DA6032-F6E6-45C8-B223-77779FDD5724}"/>
                </a:ext>
              </a:extLst>
            </p:cNvPr>
            <p:cNvSpPr txBox="1">
              <a:spLocks noChangeArrowheads="1"/>
            </p:cNvSpPr>
            <p:nvPr/>
          </p:nvSpPr>
          <p:spPr bwMode="auto">
            <a:xfrm>
              <a:off x="8100" y="9802"/>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N</a:t>
              </a:r>
              <a:r>
                <a:rPr lang="en-US" altLang="zh-CN" sz="900" baseline="-25000">
                  <a:ln>
                    <a:solidFill>
                      <a:sysClr val="windowText" lastClr="000000"/>
                    </a:solidFill>
                  </a:ln>
                  <a:latin typeface="Times New Roman" pitchFamily="18" charset="0"/>
                  <a:ea typeface="宋体" charset="-122"/>
                </a:rPr>
                <a:t>4</a:t>
              </a:r>
              <a:endParaRPr lang="en-US" altLang="zh-CN">
                <a:ln>
                  <a:solidFill>
                    <a:sysClr val="windowText" lastClr="000000"/>
                  </a:solidFill>
                </a:ln>
                <a:latin typeface="Arial" charset="0"/>
                <a:ea typeface="宋体" charset="-122"/>
              </a:endParaRPr>
            </a:p>
          </p:txBody>
        </p:sp>
        <p:sp>
          <p:nvSpPr>
            <p:cNvPr id="28" name="Text Box 32">
              <a:extLst>
                <a:ext uri="{FF2B5EF4-FFF2-40B4-BE49-F238E27FC236}">
                  <a16:creationId xmlns:a16="http://schemas.microsoft.com/office/drawing/2014/main" id="{D2EDCC03-EE44-4514-A01B-72551B61A9A0}"/>
                </a:ext>
              </a:extLst>
            </p:cNvPr>
            <p:cNvSpPr txBox="1">
              <a:spLocks noChangeArrowheads="1"/>
            </p:cNvSpPr>
            <p:nvPr/>
          </p:nvSpPr>
          <p:spPr bwMode="auto">
            <a:xfrm>
              <a:off x="9344" y="9214"/>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N</a:t>
              </a:r>
              <a:r>
                <a:rPr lang="en-US" altLang="zh-CN" sz="900" baseline="-25000">
                  <a:ln>
                    <a:solidFill>
                      <a:sysClr val="windowText" lastClr="000000"/>
                    </a:solidFill>
                  </a:ln>
                  <a:latin typeface="Times New Roman" pitchFamily="18" charset="0"/>
                  <a:ea typeface="宋体" charset="-122"/>
                </a:rPr>
                <a:t>v</a:t>
              </a:r>
              <a:endParaRPr lang="en-US" altLang="zh-CN">
                <a:ln>
                  <a:solidFill>
                    <a:sysClr val="windowText" lastClr="000000"/>
                  </a:solidFill>
                </a:ln>
                <a:latin typeface="Arial" charset="0"/>
                <a:ea typeface="宋体" charset="-122"/>
              </a:endParaRPr>
            </a:p>
          </p:txBody>
        </p:sp>
        <p:sp>
          <p:nvSpPr>
            <p:cNvPr id="29" name="Text Box 33">
              <a:extLst>
                <a:ext uri="{FF2B5EF4-FFF2-40B4-BE49-F238E27FC236}">
                  <a16:creationId xmlns:a16="http://schemas.microsoft.com/office/drawing/2014/main" id="{5B089F4B-176E-4783-B0C1-D346E863D720}"/>
                </a:ext>
              </a:extLst>
            </p:cNvPr>
            <p:cNvSpPr txBox="1">
              <a:spLocks noChangeArrowheads="1"/>
            </p:cNvSpPr>
            <p:nvPr/>
          </p:nvSpPr>
          <p:spPr bwMode="auto">
            <a:xfrm>
              <a:off x="10065" y="9295"/>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N</a:t>
              </a:r>
              <a:r>
                <a:rPr lang="en-US" altLang="zh-CN" sz="900" baseline="-25000">
                  <a:ln>
                    <a:solidFill>
                      <a:sysClr val="windowText" lastClr="000000"/>
                    </a:solidFill>
                  </a:ln>
                  <a:latin typeface="Times New Roman" pitchFamily="18" charset="0"/>
                  <a:ea typeface="宋体" charset="-122"/>
                </a:rPr>
                <a:t>3</a:t>
              </a:r>
              <a:endParaRPr lang="en-US" altLang="zh-CN">
                <a:ln>
                  <a:solidFill>
                    <a:sysClr val="windowText" lastClr="000000"/>
                  </a:solidFill>
                </a:ln>
                <a:latin typeface="Arial" charset="0"/>
                <a:ea typeface="宋体" charset="-122"/>
              </a:endParaRPr>
            </a:p>
          </p:txBody>
        </p:sp>
        <p:sp>
          <p:nvSpPr>
            <p:cNvPr id="30" name="Text Box 34">
              <a:extLst>
                <a:ext uri="{FF2B5EF4-FFF2-40B4-BE49-F238E27FC236}">
                  <a16:creationId xmlns:a16="http://schemas.microsoft.com/office/drawing/2014/main" id="{69F17E03-51AB-45D3-9C1D-D30C93887F4D}"/>
                </a:ext>
              </a:extLst>
            </p:cNvPr>
            <p:cNvSpPr txBox="1">
              <a:spLocks noChangeArrowheads="1"/>
            </p:cNvSpPr>
            <p:nvPr/>
          </p:nvSpPr>
          <p:spPr bwMode="auto">
            <a:xfrm>
              <a:off x="9734" y="8611"/>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N</a:t>
              </a:r>
              <a:r>
                <a:rPr lang="en-US" altLang="zh-CN" sz="900" baseline="-25000">
                  <a:ln>
                    <a:solidFill>
                      <a:sysClr val="windowText" lastClr="000000"/>
                    </a:solidFill>
                  </a:ln>
                  <a:latin typeface="Times New Roman" pitchFamily="18" charset="0"/>
                  <a:ea typeface="宋体" charset="-122"/>
                </a:rPr>
                <a:t>2</a:t>
              </a:r>
              <a:endParaRPr lang="en-US" altLang="zh-CN">
                <a:ln>
                  <a:solidFill>
                    <a:sysClr val="windowText" lastClr="000000"/>
                  </a:solidFill>
                </a:ln>
                <a:latin typeface="Arial" charset="0"/>
                <a:ea typeface="宋体" charset="-122"/>
              </a:endParaRPr>
            </a:p>
          </p:txBody>
        </p:sp>
        <p:sp>
          <p:nvSpPr>
            <p:cNvPr id="31" name="Oval 35">
              <a:extLst>
                <a:ext uri="{FF2B5EF4-FFF2-40B4-BE49-F238E27FC236}">
                  <a16:creationId xmlns:a16="http://schemas.microsoft.com/office/drawing/2014/main" id="{7BE80096-EBC4-4FB4-8A15-0A119F5FBDAB}"/>
                </a:ext>
              </a:extLst>
            </p:cNvPr>
            <p:cNvSpPr>
              <a:spLocks noChangeArrowheads="1"/>
            </p:cNvSpPr>
            <p:nvPr/>
          </p:nvSpPr>
          <p:spPr bwMode="auto">
            <a:xfrm>
              <a:off x="9407" y="9995"/>
              <a:ext cx="58" cy="55"/>
            </a:xfrm>
            <a:prstGeom prst="ellipse">
              <a:avLst/>
            </a:prstGeom>
            <a:solidFill>
              <a:srgbClr val="000000"/>
            </a:solidFill>
            <a:ln w="9525">
              <a:solidFill>
                <a:srgbClr val="000000"/>
              </a:solidFill>
              <a:round/>
              <a:headEnd/>
              <a:tailEnd/>
            </a:ln>
          </p:spPr>
          <p:txBody>
            <a:bodyPr/>
            <a:lstStyle/>
            <a:p>
              <a:pPr>
                <a:defRPr/>
              </a:pPr>
              <a:endParaRPr lang="zh-CN" altLang="en-US">
                <a:ln>
                  <a:solidFill>
                    <a:sysClr val="windowText" lastClr="000000"/>
                  </a:solidFill>
                </a:ln>
                <a:latin typeface="Arial" charset="0"/>
                <a:ea typeface="宋体" charset="-122"/>
              </a:endParaRPr>
            </a:p>
          </p:txBody>
        </p:sp>
        <p:sp>
          <p:nvSpPr>
            <p:cNvPr id="32" name="Text Box 36">
              <a:extLst>
                <a:ext uri="{FF2B5EF4-FFF2-40B4-BE49-F238E27FC236}">
                  <a16:creationId xmlns:a16="http://schemas.microsoft.com/office/drawing/2014/main" id="{AF669380-AE8F-42EE-BBA2-08FCEE5C0B81}"/>
                </a:ext>
              </a:extLst>
            </p:cNvPr>
            <p:cNvSpPr txBox="1">
              <a:spLocks noChangeArrowheads="1"/>
            </p:cNvSpPr>
            <p:nvPr/>
          </p:nvSpPr>
          <p:spPr bwMode="auto">
            <a:xfrm>
              <a:off x="9134" y="10009"/>
              <a:ext cx="631" cy="468"/>
            </a:xfrm>
            <a:prstGeom prst="rect">
              <a:avLst/>
            </a:prstGeom>
            <a:noFill/>
            <a:ln w="9525">
              <a:noFill/>
              <a:miter lim="800000"/>
              <a:headEnd/>
              <a:tailEnd/>
            </a:ln>
          </p:spPr>
          <p:txBody>
            <a:bodyPr/>
            <a:lstStyle/>
            <a:p>
              <a:pPr algn="just">
                <a:defRPr/>
              </a:pPr>
              <a:r>
                <a:rPr lang="en-US" altLang="zh-CN" sz="900">
                  <a:ln>
                    <a:solidFill>
                      <a:sysClr val="windowText" lastClr="000000"/>
                    </a:solidFill>
                  </a:ln>
                  <a:latin typeface="Times New Roman" pitchFamily="18" charset="0"/>
                  <a:ea typeface="宋体" charset="-122"/>
                </a:rPr>
                <a:t>V</a:t>
              </a:r>
              <a:endParaRPr lang="en-US" altLang="zh-CN">
                <a:ln>
                  <a:solidFill>
                    <a:sysClr val="windowText" lastClr="000000"/>
                  </a:solidFill>
                </a:ln>
                <a:latin typeface="Arial" charset="0"/>
                <a:ea typeface="宋体" charset="-122"/>
              </a:endParaRPr>
            </a:p>
          </p:txBody>
        </p:sp>
      </p:grpSp>
      <p:graphicFrame>
        <p:nvGraphicFramePr>
          <p:cNvPr id="50" name="Object 38">
            <a:extLst>
              <a:ext uri="{FF2B5EF4-FFF2-40B4-BE49-F238E27FC236}">
                <a16:creationId xmlns:a16="http://schemas.microsoft.com/office/drawing/2014/main" id="{09322435-B127-432A-9383-0C5D549E4CE8}"/>
              </a:ext>
            </a:extLst>
          </p:cNvPr>
          <p:cNvGraphicFramePr>
            <a:graphicFrameLocks noChangeAspect="1"/>
          </p:cNvGraphicFramePr>
          <p:nvPr>
            <p:extLst>
              <p:ext uri="{D42A27DB-BD31-4B8C-83A1-F6EECF244321}">
                <p14:modId xmlns:p14="http://schemas.microsoft.com/office/powerpoint/2010/main" val="2131842320"/>
              </p:ext>
            </p:extLst>
          </p:nvPr>
        </p:nvGraphicFramePr>
        <p:xfrm>
          <a:off x="2458386" y="4639907"/>
          <a:ext cx="2016125" cy="685800"/>
        </p:xfrm>
        <a:graphic>
          <a:graphicData uri="http://schemas.openxmlformats.org/presentationml/2006/ole">
            <mc:AlternateContent xmlns:mc="http://schemas.openxmlformats.org/markup-compatibility/2006">
              <mc:Choice xmlns:v="urn:schemas-microsoft-com:vml" Requires="v">
                <p:oleObj spid="_x0000_s7170" name="公式" r:id="rId5" imgW="1346200" imgH="457200" progId="Equation.3">
                  <p:embed/>
                </p:oleObj>
              </mc:Choice>
              <mc:Fallback>
                <p:oleObj name="公式" r:id="rId5" imgW="1346200" imgH="457200" progId="Equation.3">
                  <p:embed/>
                  <p:pic>
                    <p:nvPicPr>
                      <p:cNvPr id="50" name="Object 38">
                        <a:extLst>
                          <a:ext uri="{FF2B5EF4-FFF2-40B4-BE49-F238E27FC236}">
                            <a16:creationId xmlns:a16="http://schemas.microsoft.com/office/drawing/2014/main" id="{09322435-B127-432A-9383-0C5D549E4C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8386" y="4639907"/>
                        <a:ext cx="20161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88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976088"/>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对多边形网格中的每一个多边形</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计算多边形顶点的单位法向矢量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利用光照模型计算顶点颜色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在扫描线消隐算法中，对多边形顶点颜色进行双线性插值，获得位于多边形内扫描线上各点的颜色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27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4636847"/>
              </a:xfrm>
              <a:prstGeom prst="rect">
                <a:avLst/>
              </a:prstGeom>
              <a:noFill/>
            </p:spPr>
            <p:txBody>
              <a:bodyPr wrap="square" rtlCol="0">
                <a:spAutoFit/>
              </a:bodyPr>
              <a:lstStyle/>
              <a:p>
                <a:pPr algn="just">
                  <a:lnSpc>
                    <a:spcPct val="150000"/>
                  </a:lnSpc>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建立观察坐标系的步骤：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确定</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观察参考点</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，即</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视点位置</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可以设在任何位置，通常选在靠近物体的表面处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将视点位置取为视点坐标系的原点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确定</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观察方向</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，即</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视线方向</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一般取深度坐标轴，即</a:t>
                </a:r>
                <a14:m>
                  <m:oMath xmlns:m="http://schemas.openxmlformats.org/officeDocument/2006/math">
                    <m:sSub>
                      <m:sSubPr>
                        <m:ctrlPr>
                          <a:rPr lang="en-US" altLang="zh-CN" sz="2000" i="1" kern="100" dirty="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𝑧</m:t>
                        </m:r>
                      </m:e>
                      <m:sub>
                        <m:r>
                          <a:rPr lang="en-US" altLang="zh-CN" sz="2000" b="0" i="1" kern="100" dirty="0" smtClean="0">
                            <a:latin typeface="Cambria Math" panose="02040503050406030204" pitchFamily="18" charset="0"/>
                            <a:ea typeface="楷体" panose="02010609060101010101" pitchFamily="49" charset="-122"/>
                            <a:cs typeface="Times New Roman" panose="02020603050405020304" pitchFamily="18" charset="0"/>
                          </a:rPr>
                          <m:t>𝑒</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轴的正向</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为简便起见，设为总是指向场景坐标系的原点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确定</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观察平面</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，即</a:t>
                </a: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视平面位置</a:t>
                </a:r>
                <a:endPar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一般取为过视点且垂直于视线方向的平面，即</a:t>
                </a:r>
                <a14:m>
                  <m:oMath xmlns:m="http://schemas.openxmlformats.org/officeDocument/2006/math">
                    <m:sSub>
                      <m:sSubPr>
                        <m:ctrlPr>
                          <a:rPr lang="en-US" altLang="zh-CN" sz="2000" i="1" kern="100" smtClean="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x</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𝑒</m:t>
                        </m:r>
                      </m:sub>
                    </m:s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𝑜</m:t>
                    </m:r>
                    <m:sSub>
                      <m:sSubPr>
                        <m:ctrlP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𝑒</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平面</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211290" cy="4636847"/>
              </a:xfrm>
              <a:prstGeom prst="rect">
                <a:avLst/>
              </a:prstGeom>
              <a:blipFill>
                <a:blip r:embed="rId4"/>
                <a:stretch>
                  <a:fillRect l="-1194" b="-1447"/>
                </a:stretch>
              </a:blipFill>
            </p:spPr>
            <p:txBody>
              <a:bodyPr/>
              <a:lstStyle/>
              <a:p>
                <a:r>
                  <a:rPr lang="en-US">
                    <a:noFill/>
                  </a:rPr>
                  <a:t> </a:t>
                </a:r>
              </a:p>
            </p:txBody>
          </p:sp>
        </mc:Fallback>
      </mc:AlternateContent>
    </p:spTree>
    <p:extLst>
      <p:ext uri="{BB962C8B-B14F-4D97-AF65-F5344CB8AC3E}">
        <p14:creationId xmlns:p14="http://schemas.microsoft.com/office/powerpoint/2010/main" val="364134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11376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问题：如果多边形平面方程未知，多边形以顶点和棱边存储，如何求顶点法向量？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9" descr="813-2">
            <a:extLst>
              <a:ext uri="{FF2B5EF4-FFF2-40B4-BE49-F238E27FC236}">
                <a16:creationId xmlns:a16="http://schemas.microsoft.com/office/drawing/2014/main" id="{AF6376B0-81D8-4880-B0DC-3445A9E7E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92" t="14830" r="14908"/>
          <a:stretch>
            <a:fillRect/>
          </a:stretch>
        </p:blipFill>
        <p:spPr bwMode="auto">
          <a:xfrm>
            <a:off x="8182695" y="2482974"/>
            <a:ext cx="2814638"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4084D13-5645-4673-B478-71D5F9807A59}"/>
              </a:ext>
            </a:extLst>
          </p:cNvPr>
          <p:cNvSpPr/>
          <p:nvPr/>
        </p:nvSpPr>
        <p:spPr>
          <a:xfrm>
            <a:off x="327349" y="3162403"/>
            <a:ext cx="7736535" cy="1176541"/>
          </a:xfrm>
          <a:prstGeom prst="rect">
            <a:avLst/>
          </a:prstGeom>
        </p:spPr>
        <p:txBody>
          <a:bodyPr wrap="square">
            <a:spAutoFit/>
          </a:bodyPr>
          <a:lstStyle/>
          <a:p>
            <a:pPr marL="1427163" lvl="2" indent="-455613">
              <a:lnSpc>
                <a:spcPct val="120000"/>
              </a:lnSpc>
              <a:buFont typeface="Wingdings" panose="05000000000000000000" pitchFamily="2" charset="2"/>
              <a:buChar char="v"/>
            </a:pPr>
            <a:r>
              <a:rPr kumimoji="1" lang="zh-CN" altLang="en-US" sz="2000" b="1" dirty="0"/>
              <a:t>顶点的法向量可取交于此顶点的各棱边叉积的平均值</a:t>
            </a:r>
            <a:r>
              <a:rPr kumimoji="1" lang="en-US" altLang="zh-CN" sz="2000" b="1" dirty="0"/>
              <a:t>N</a:t>
            </a:r>
            <a:r>
              <a:rPr kumimoji="1" lang="en-US" altLang="zh-CN" sz="2000" b="1" baseline="-25000" dirty="0"/>
              <a:t>V</a:t>
            </a:r>
            <a:r>
              <a:rPr kumimoji="1" lang="en-US" altLang="zh-CN" sz="2000" b="1" dirty="0"/>
              <a:t>﹦VV</a:t>
            </a:r>
            <a:r>
              <a:rPr kumimoji="1" lang="en-US" altLang="zh-CN" sz="2000" b="1" baseline="-25000" dirty="0"/>
              <a:t>1</a:t>
            </a:r>
            <a:r>
              <a:rPr kumimoji="1" lang="en-US" altLang="zh-CN" sz="2000" b="1" dirty="0">
                <a:sym typeface="Symbol" panose="05050102010706020507" pitchFamily="18" charset="2"/>
              </a:rPr>
              <a:t></a:t>
            </a:r>
            <a:r>
              <a:rPr kumimoji="1" lang="en-US" altLang="zh-CN" sz="2000" b="1" dirty="0"/>
              <a:t>VV</a:t>
            </a:r>
            <a:r>
              <a:rPr kumimoji="1" lang="en-US" altLang="zh-CN" sz="2000" b="1" baseline="-25000" dirty="0"/>
              <a:t>2</a:t>
            </a:r>
            <a:r>
              <a:rPr kumimoji="1" lang="en-US" altLang="zh-CN" sz="2000" b="1" dirty="0"/>
              <a:t>﹢VV</a:t>
            </a:r>
            <a:r>
              <a:rPr kumimoji="1" lang="en-US" altLang="zh-CN" sz="2000" b="1" baseline="-25000" dirty="0"/>
              <a:t>2</a:t>
            </a:r>
            <a:r>
              <a:rPr kumimoji="1" lang="en-US" altLang="zh-CN" sz="2000" b="1" dirty="0">
                <a:sym typeface="Symbol" panose="05050102010706020507" pitchFamily="18" charset="2"/>
              </a:rPr>
              <a:t></a:t>
            </a:r>
            <a:r>
              <a:rPr kumimoji="1" lang="en-US" altLang="zh-CN" sz="2000" b="1" dirty="0"/>
              <a:t>VV</a:t>
            </a:r>
            <a:r>
              <a:rPr kumimoji="1" lang="en-US" altLang="zh-CN" sz="2000" b="1" baseline="-25000" dirty="0"/>
              <a:t>3</a:t>
            </a:r>
            <a:r>
              <a:rPr kumimoji="1" lang="en-US" altLang="zh-CN" sz="2000" b="1" dirty="0"/>
              <a:t>﹢VV</a:t>
            </a:r>
            <a:r>
              <a:rPr kumimoji="1" lang="en-US" altLang="zh-CN" sz="2000" b="1" baseline="-25000" dirty="0"/>
              <a:t>3</a:t>
            </a:r>
            <a:r>
              <a:rPr kumimoji="1" lang="en-US" altLang="zh-CN" sz="2000" b="1" dirty="0">
                <a:sym typeface="Symbol" panose="05050102010706020507" pitchFamily="18" charset="2"/>
              </a:rPr>
              <a:t></a:t>
            </a:r>
            <a:r>
              <a:rPr kumimoji="1" lang="en-US" altLang="zh-CN" sz="2000" b="1" dirty="0"/>
              <a:t>VV</a:t>
            </a:r>
            <a:r>
              <a:rPr kumimoji="1" lang="en-US" altLang="zh-CN" sz="2000" b="1" baseline="-25000" dirty="0"/>
              <a:t>4</a:t>
            </a:r>
            <a:r>
              <a:rPr kumimoji="1" lang="en-US" altLang="zh-CN" sz="2000" b="1" dirty="0"/>
              <a:t>﹢VV</a:t>
            </a:r>
            <a:r>
              <a:rPr kumimoji="1" lang="en-US" altLang="zh-CN" sz="2000" b="1" baseline="-25000" dirty="0"/>
              <a:t>4</a:t>
            </a:r>
            <a:r>
              <a:rPr kumimoji="1" lang="en-US" altLang="zh-CN" sz="2000" b="1" dirty="0">
                <a:sym typeface="Symbol" panose="05050102010706020507" pitchFamily="18" charset="2"/>
              </a:rPr>
              <a:t></a:t>
            </a:r>
            <a:r>
              <a:rPr kumimoji="1" lang="en-US" altLang="zh-CN" sz="2000" b="1" dirty="0"/>
              <a:t>VV</a:t>
            </a:r>
            <a:r>
              <a:rPr kumimoji="1" lang="en-US" altLang="zh-CN" sz="2000" b="1" baseline="-25000" dirty="0"/>
              <a:t>1</a:t>
            </a:r>
          </a:p>
          <a:p>
            <a:pPr marL="1427163" lvl="2" indent="-455613">
              <a:lnSpc>
                <a:spcPct val="120000"/>
              </a:lnSpc>
              <a:buFont typeface="Wingdings" panose="05000000000000000000" pitchFamily="2" charset="2"/>
              <a:buChar char="v"/>
            </a:pPr>
            <a:r>
              <a:rPr kumimoji="1" lang="zh-CN" altLang="en-US" sz="2000" b="1" dirty="0"/>
              <a:t>需进行模长单位化</a:t>
            </a:r>
          </a:p>
        </p:txBody>
      </p:sp>
    </p:spTree>
    <p:extLst>
      <p:ext uri="{BB962C8B-B14F-4D97-AF65-F5344CB8AC3E}">
        <p14:creationId xmlns:p14="http://schemas.microsoft.com/office/powerpoint/2010/main" val="26254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Gouraud</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62836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简单易行，计算量小</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只需已知顶点的法向量</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只适用于简单的漫反射光照模型，不能正确模拟镜面反射高光形状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用于动态显示物体时，物体表面明暗以不规则方式进行变化，高光显示问题</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线性光亮度插值引起马赫带效应</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公共顶点处颜色不连续，顶点方向不具代表性</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031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Phong</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多边形内部各点法向矢量的获得：对顶点法向矢量双线性插值</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1" name="Picture 6" descr="2p70">
            <a:extLst>
              <a:ext uri="{FF2B5EF4-FFF2-40B4-BE49-F238E27FC236}">
                <a16:creationId xmlns:a16="http://schemas.microsoft.com/office/drawing/2014/main" id="{67FC56A6-D5F9-4743-A065-E48E076594A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6652" y="2504449"/>
            <a:ext cx="4149725"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13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Phong</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422091"/>
          </a:xfrm>
          <a:prstGeom prst="rect">
            <a:avLst/>
          </a:prstGeom>
          <a:noFill/>
        </p:spPr>
        <p:txBody>
          <a:bodyPr wrap="square" rtlCol="0">
            <a:spAutoFit/>
          </a:bodyPr>
          <a:lstStyle/>
          <a:p>
            <a:pPr marL="0" lvl="2" algn="just">
              <a:lnSpc>
                <a:spcPct val="150000"/>
              </a:lnSpc>
              <a:buSzPct val="85000"/>
              <a:defRPr/>
            </a:pPr>
            <a:r>
              <a:rPr lang="zh-CN" altLang="en-US" sz="2800" b="1" kern="100" dirty="0">
                <a:latin typeface="楷体" panose="02010609060101010101" pitchFamily="49" charset="-122"/>
                <a:ea typeface="楷体" panose="02010609060101010101" pitchFamily="49" charset="-122"/>
                <a:cs typeface="Times New Roman" panose="02020603050405020304" pitchFamily="18" charset="0"/>
              </a:rPr>
              <a:t>步骤</a:t>
            </a:r>
            <a:endParaRPr lang="en-US" altLang="zh-CN" sz="2800" b="1"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计算多边形顶点的单位法向矢量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在扫描线消隐算法中，对多边形顶点法向矢量进行双线性插值，获得位于多边形内扫描线上各点的法向矢量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457200" lvl="2" indent="-457200" algn="just">
              <a:lnSpc>
                <a:spcPct val="150000"/>
              </a:lnSpc>
              <a:buSzPct val="85000"/>
              <a:buFont typeface="+mj-lt"/>
              <a:buAutoNum type="arabicPeriod"/>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利用光照模型计算各点的颜色</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008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en-US" altLang="zh-CN" sz="3600" b="1" dirty="0" err="1">
                <a:latin typeface="楷体" panose="02010609060101010101" pitchFamily="49" charset="-122"/>
                <a:ea typeface="楷体" panose="02010609060101010101" pitchFamily="49" charset="-122"/>
              </a:rPr>
              <a:t>Phong</a:t>
            </a:r>
            <a:r>
              <a:rPr lang="zh-CN" altLang="en-US" sz="3600" b="1" dirty="0">
                <a:latin typeface="楷体" panose="02010609060101010101" pitchFamily="49" charset="-122"/>
                <a:ea typeface="楷体" panose="02010609060101010101" pitchFamily="49" charset="-122"/>
              </a:rPr>
              <a:t>明暗处理</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05152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优点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Phong</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方法绘制的图形比</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Gouraud</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方法更真实</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缺点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计算量远大于</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Gouraud</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方法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3" name="Picture 6">
            <a:extLst>
              <a:ext uri="{FF2B5EF4-FFF2-40B4-BE49-F238E27FC236}">
                <a16:creationId xmlns:a16="http://schemas.microsoft.com/office/drawing/2014/main" id="{30A6B895-2E40-4318-9AF8-95205F83C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562" y="4007645"/>
            <a:ext cx="4024313"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15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242085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光线跟踪（</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Ray Tracing</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）是生成</a:t>
            </a:r>
            <a:r>
              <a:rPr lang="zh-CN" altLang="en-US" sz="24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高度</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真实感图形的一种常用算法</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采用</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整体</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和局部光照模型</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真实地模拟场景中光的反射与透射，表现镜面物体的镜面映像、透明体的透明效果以及物体间的阴影</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算法简单，实现方便</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5769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为什么引入光线跟踪</a:t>
            </a:r>
            <a:r>
              <a:rPr lang="en-US" altLang="zh-CN"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343651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局部光照模型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根据材料的物理性质决定高光颜色，只处理</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由光源发出的光</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直接光</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）和物体对直接光的反射或折射</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没有考虑物体表面间对光的反射和折射，不能表示物体间的相互光照明影响以及周围环境对景物表面的影响（</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间接光</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），镜面映像、相邻景物表面之间的色彩辉映等</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基于简单光照模型的光透射模型，虽可模拟光的折射，但这种折射的计算范围很小，不能很好的模拟</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多个透明体之间的复杂光照明现象</a:t>
            </a:r>
          </a:p>
        </p:txBody>
      </p:sp>
    </p:spTree>
    <p:extLst>
      <p:ext uri="{BB962C8B-B14F-4D97-AF65-F5344CB8AC3E}">
        <p14:creationId xmlns:p14="http://schemas.microsoft.com/office/powerpoint/2010/main" val="4216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为什么引入光线跟踪</a:t>
            </a:r>
            <a:r>
              <a:rPr lang="en-US" altLang="zh-CN"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2000" y="1406251"/>
            <a:ext cx="10188000" cy="195919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整体光照模型</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考虑</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周围环境</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对景物表面的影响</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不仅能模拟连续的明暗色调、镜面高光、阴影</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还能模拟镜面映像、光的折射、相邻景物表面之间的色彩辉映等</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较为复杂精致的效果</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31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为什么引入光线跟踪</a:t>
            </a:r>
            <a:r>
              <a:rPr lang="en-US" altLang="zh-CN"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66776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全局效果：光线在场景中弹射不止一次</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光栅化：速度快（实时），质量一般</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光线跟踪：速度慢（离线），质量高</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1" name="图片 20">
            <a:extLst>
              <a:ext uri="{FF2B5EF4-FFF2-40B4-BE49-F238E27FC236}">
                <a16:creationId xmlns:a16="http://schemas.microsoft.com/office/drawing/2014/main" id="{FC609AE9-D9AD-4CDE-88C4-0C2703BA0157}"/>
              </a:ext>
            </a:extLst>
          </p:cNvPr>
          <p:cNvPicPr>
            <a:picLocks noChangeAspect="1"/>
          </p:cNvPicPr>
          <p:nvPr/>
        </p:nvPicPr>
        <p:blipFill>
          <a:blip r:embed="rId4"/>
          <a:stretch>
            <a:fillRect/>
          </a:stretch>
        </p:blipFill>
        <p:spPr>
          <a:xfrm>
            <a:off x="1380978" y="3397811"/>
            <a:ext cx="3902241" cy="2195010"/>
          </a:xfrm>
          <a:prstGeom prst="rect">
            <a:avLst/>
          </a:prstGeom>
        </p:spPr>
      </p:pic>
      <p:pic>
        <p:nvPicPr>
          <p:cNvPr id="23" name="图片 22">
            <a:extLst>
              <a:ext uri="{FF2B5EF4-FFF2-40B4-BE49-F238E27FC236}">
                <a16:creationId xmlns:a16="http://schemas.microsoft.com/office/drawing/2014/main" id="{A095C9E1-200D-442D-826C-3EED89C53E65}"/>
              </a:ext>
            </a:extLst>
          </p:cNvPr>
          <p:cNvPicPr>
            <a:picLocks noChangeAspect="1"/>
          </p:cNvPicPr>
          <p:nvPr/>
        </p:nvPicPr>
        <p:blipFill>
          <a:blip r:embed="rId5"/>
          <a:stretch>
            <a:fillRect/>
          </a:stretch>
        </p:blipFill>
        <p:spPr>
          <a:xfrm>
            <a:off x="5284621" y="3397811"/>
            <a:ext cx="4920915" cy="2199170"/>
          </a:xfrm>
          <a:prstGeom prst="rect">
            <a:avLst/>
          </a:prstGeom>
        </p:spPr>
      </p:pic>
    </p:spTree>
    <p:extLst>
      <p:ext uri="{BB962C8B-B14F-4D97-AF65-F5344CB8AC3E}">
        <p14:creationId xmlns:p14="http://schemas.microsoft.com/office/powerpoint/2010/main" val="91123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光线投射算法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35984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光线投射（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Ray Casting</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）算法由</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Appel</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1968</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年提出</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是建立在几何光学基础上的一种非常有效的</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表面可见性判别</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算法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对于包含曲面、特别是球面的场景有很高的效率</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基本思想来源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观察者能看到景物是由于光源发出的光照射在物体上的结果，其中一部分光到达人的眼睛引起视觉</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到达观察者眼中的光可由物体表面反射而来，或由表面折射或透射而来</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若</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从光源出发跟踪光线</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，只有极少量的光能到达观察者眼中，</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效率低</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431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166776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场景坐标系：一般取右手坐标系</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观察坐标系：通常取左手坐标系（符合人们的观察习惯）</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场景坐标系和观察坐标系的位置关系：</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17" name="Group 4">
            <a:extLst>
              <a:ext uri="{FF2B5EF4-FFF2-40B4-BE49-F238E27FC236}">
                <a16:creationId xmlns:a16="http://schemas.microsoft.com/office/drawing/2014/main" id="{4DD170F3-ED34-45BF-AAFA-408B90E9C0AF}"/>
              </a:ext>
            </a:extLst>
          </p:cNvPr>
          <p:cNvGrpSpPr>
            <a:grpSpLocks noChangeAspect="1"/>
          </p:cNvGrpSpPr>
          <p:nvPr/>
        </p:nvGrpSpPr>
        <p:grpSpPr bwMode="auto">
          <a:xfrm>
            <a:off x="4448527" y="3277449"/>
            <a:ext cx="4176713" cy="3130550"/>
            <a:chOff x="2220" y="1578"/>
            <a:chExt cx="4500" cy="3374"/>
          </a:xfrm>
        </p:grpSpPr>
        <p:sp>
          <p:nvSpPr>
            <p:cNvPr id="21" name="AutoShape 5">
              <a:extLst>
                <a:ext uri="{FF2B5EF4-FFF2-40B4-BE49-F238E27FC236}">
                  <a16:creationId xmlns:a16="http://schemas.microsoft.com/office/drawing/2014/main" id="{38589242-A5C1-408C-BF91-7F3B3F6A4D74}"/>
                </a:ext>
              </a:extLst>
            </p:cNvPr>
            <p:cNvSpPr>
              <a:spLocks noChangeAspect="1" noChangeArrowheads="1"/>
            </p:cNvSpPr>
            <p:nvPr/>
          </p:nvSpPr>
          <p:spPr bwMode="auto">
            <a:xfrm>
              <a:off x="2220" y="1578"/>
              <a:ext cx="4500" cy="3374"/>
            </a:xfrm>
            <a:prstGeom prst="rect">
              <a:avLst/>
            </a:prstGeom>
            <a:solidFill>
              <a:schemeClr val="bg1"/>
            </a:solidFill>
            <a:ln w="9525">
              <a:noFill/>
              <a:miter lim="800000"/>
              <a:headEnd/>
              <a:tailEnd/>
            </a:ln>
          </p:spPr>
          <p:txBody>
            <a:bodyPr/>
            <a:lstStyle/>
            <a:p>
              <a:pPr algn="ctr">
                <a:defRPr/>
              </a:pPr>
              <a:endParaRPr lang="zh-CN" altLang="en-US">
                <a:ln>
                  <a:solidFill>
                    <a:sysClr val="windowText" lastClr="000000"/>
                  </a:solidFill>
                </a:ln>
                <a:latin typeface="Arial" charset="0"/>
              </a:endParaRPr>
            </a:p>
          </p:txBody>
        </p:sp>
        <p:sp>
          <p:nvSpPr>
            <p:cNvPr id="22" name="Text Box 6">
              <a:extLst>
                <a:ext uri="{FF2B5EF4-FFF2-40B4-BE49-F238E27FC236}">
                  <a16:creationId xmlns:a16="http://schemas.microsoft.com/office/drawing/2014/main" id="{FE5F2E83-772C-4444-834F-9002369D0410}"/>
                </a:ext>
              </a:extLst>
            </p:cNvPr>
            <p:cNvSpPr txBox="1">
              <a:spLocks noChangeArrowheads="1"/>
            </p:cNvSpPr>
            <p:nvPr/>
          </p:nvSpPr>
          <p:spPr bwMode="auto">
            <a:xfrm>
              <a:off x="3433" y="4386"/>
              <a:ext cx="1741" cy="566"/>
            </a:xfrm>
            <a:prstGeom prst="rect">
              <a:avLst/>
            </a:prstGeom>
            <a:solidFill>
              <a:schemeClr val="bg1"/>
            </a:solidFill>
            <a:ln w="9525">
              <a:noFill/>
              <a:miter lim="800000"/>
              <a:headEnd/>
              <a:tailEnd/>
            </a:ln>
          </p:spPr>
          <p:txBody>
            <a:bodyPr lIns="110605" tIns="55303" rIns="110605" bIns="55303"/>
            <a:lstStyle/>
            <a:p>
              <a:pPr algn="just">
                <a:defRPr/>
              </a:pPr>
              <a:endParaRPr lang="zh-CN" altLang="zh-CN">
                <a:ln>
                  <a:solidFill>
                    <a:sysClr val="windowText" lastClr="000000"/>
                  </a:solidFill>
                </a:ln>
                <a:latin typeface="Arial" charset="0"/>
              </a:endParaRPr>
            </a:p>
          </p:txBody>
        </p:sp>
        <p:grpSp>
          <p:nvGrpSpPr>
            <p:cNvPr id="23" name="Group 7">
              <a:extLst>
                <a:ext uri="{FF2B5EF4-FFF2-40B4-BE49-F238E27FC236}">
                  <a16:creationId xmlns:a16="http://schemas.microsoft.com/office/drawing/2014/main" id="{2444AE17-8C3E-4F9B-BCC8-410DA2710521}"/>
                </a:ext>
              </a:extLst>
            </p:cNvPr>
            <p:cNvGrpSpPr>
              <a:grpSpLocks/>
            </p:cNvGrpSpPr>
            <p:nvPr/>
          </p:nvGrpSpPr>
          <p:grpSpPr bwMode="auto">
            <a:xfrm>
              <a:off x="2220" y="1578"/>
              <a:ext cx="4282" cy="2976"/>
              <a:chOff x="2220" y="1578"/>
              <a:chExt cx="4282" cy="2976"/>
            </a:xfrm>
          </p:grpSpPr>
          <p:grpSp>
            <p:nvGrpSpPr>
              <p:cNvPr id="24" name="Group 8">
                <a:extLst>
                  <a:ext uri="{FF2B5EF4-FFF2-40B4-BE49-F238E27FC236}">
                    <a16:creationId xmlns:a16="http://schemas.microsoft.com/office/drawing/2014/main" id="{05D53A54-F9B8-4B71-B2B3-8604044EAEB7}"/>
                  </a:ext>
                </a:extLst>
              </p:cNvPr>
              <p:cNvGrpSpPr>
                <a:grpSpLocks/>
              </p:cNvGrpSpPr>
              <p:nvPr/>
            </p:nvGrpSpPr>
            <p:grpSpPr bwMode="auto">
              <a:xfrm>
                <a:off x="2220" y="1578"/>
                <a:ext cx="4282" cy="2976"/>
                <a:chOff x="2760" y="2010"/>
                <a:chExt cx="3540" cy="2460"/>
              </a:xfrm>
            </p:grpSpPr>
            <p:sp>
              <p:nvSpPr>
                <p:cNvPr id="26" name="Rectangle 9">
                  <a:extLst>
                    <a:ext uri="{FF2B5EF4-FFF2-40B4-BE49-F238E27FC236}">
                      <a16:creationId xmlns:a16="http://schemas.microsoft.com/office/drawing/2014/main" id="{AE990092-0211-4140-9AD4-E99D42FA3214}"/>
                    </a:ext>
                  </a:extLst>
                </p:cNvPr>
                <p:cNvSpPr>
                  <a:spLocks noChangeArrowheads="1"/>
                </p:cNvSpPr>
                <p:nvPr/>
              </p:nvSpPr>
              <p:spPr bwMode="auto">
                <a:xfrm>
                  <a:off x="3222" y="3078"/>
                  <a:ext cx="1134" cy="972"/>
                </a:xfrm>
                <a:prstGeom prst="rect">
                  <a:avLst/>
                </a:prstGeom>
                <a:solidFill>
                  <a:schemeClr val="bg1"/>
                </a:solidFill>
                <a:ln w="9525" cap="rnd">
                  <a:solidFill>
                    <a:srgbClr val="000000"/>
                  </a:solidFill>
                  <a:prstDash val="sysDot"/>
                  <a:miter lim="800000"/>
                  <a:headEnd/>
                  <a:tailEnd/>
                </a:ln>
              </p:spPr>
              <p:txBody>
                <a:bodyPr/>
                <a:lstStyle/>
                <a:p>
                  <a:pPr algn="ctr">
                    <a:defRPr/>
                  </a:pPr>
                  <a:endParaRPr lang="zh-CN" altLang="en-US">
                    <a:ln>
                      <a:solidFill>
                        <a:sysClr val="windowText" lastClr="000000"/>
                      </a:solidFill>
                    </a:ln>
                    <a:latin typeface="Arial" charset="0"/>
                  </a:endParaRPr>
                </a:p>
              </p:txBody>
            </p:sp>
            <p:sp>
              <p:nvSpPr>
                <p:cNvPr id="27" name="Line 10">
                  <a:extLst>
                    <a:ext uri="{FF2B5EF4-FFF2-40B4-BE49-F238E27FC236}">
                      <a16:creationId xmlns:a16="http://schemas.microsoft.com/office/drawing/2014/main" id="{98F5968D-837F-4855-A1A2-843D311E1C25}"/>
                    </a:ext>
                  </a:extLst>
                </p:cNvPr>
                <p:cNvSpPr>
                  <a:spLocks noChangeShapeType="1"/>
                </p:cNvSpPr>
                <p:nvPr/>
              </p:nvSpPr>
              <p:spPr bwMode="auto">
                <a:xfrm>
                  <a:off x="3594" y="2748"/>
                  <a:ext cx="1134" cy="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28" name="Line 11">
                  <a:extLst>
                    <a:ext uri="{FF2B5EF4-FFF2-40B4-BE49-F238E27FC236}">
                      <a16:creationId xmlns:a16="http://schemas.microsoft.com/office/drawing/2014/main" id="{FC22418B-FDBA-48A3-A1AE-4FB4EA087E3B}"/>
                    </a:ext>
                  </a:extLst>
                </p:cNvPr>
                <p:cNvSpPr>
                  <a:spLocks noChangeShapeType="1"/>
                </p:cNvSpPr>
                <p:nvPr/>
              </p:nvSpPr>
              <p:spPr bwMode="auto">
                <a:xfrm>
                  <a:off x="3594" y="3714"/>
                  <a:ext cx="1134" cy="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29" name="Line 12">
                  <a:extLst>
                    <a:ext uri="{FF2B5EF4-FFF2-40B4-BE49-F238E27FC236}">
                      <a16:creationId xmlns:a16="http://schemas.microsoft.com/office/drawing/2014/main" id="{073EE83D-E58A-4911-9B47-7B1BFA90CB61}"/>
                    </a:ext>
                  </a:extLst>
                </p:cNvPr>
                <p:cNvSpPr>
                  <a:spLocks noChangeShapeType="1"/>
                </p:cNvSpPr>
                <p:nvPr/>
              </p:nvSpPr>
              <p:spPr bwMode="auto">
                <a:xfrm>
                  <a:off x="4721" y="2795"/>
                  <a:ext cx="3" cy="907"/>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0" name="Line 13">
                  <a:extLst>
                    <a:ext uri="{FF2B5EF4-FFF2-40B4-BE49-F238E27FC236}">
                      <a16:creationId xmlns:a16="http://schemas.microsoft.com/office/drawing/2014/main" id="{A759B80B-26E2-48D8-84DE-F6C23328B71A}"/>
                    </a:ext>
                  </a:extLst>
                </p:cNvPr>
                <p:cNvSpPr>
                  <a:spLocks noChangeShapeType="1"/>
                </p:cNvSpPr>
                <p:nvPr/>
              </p:nvSpPr>
              <p:spPr bwMode="auto">
                <a:xfrm>
                  <a:off x="3593" y="2795"/>
                  <a:ext cx="1" cy="907"/>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1" name="Line 14">
                  <a:extLst>
                    <a:ext uri="{FF2B5EF4-FFF2-40B4-BE49-F238E27FC236}">
                      <a16:creationId xmlns:a16="http://schemas.microsoft.com/office/drawing/2014/main" id="{F8236AA2-9CBD-42A3-A3C0-A812CAE322DA}"/>
                    </a:ext>
                  </a:extLst>
                </p:cNvPr>
                <p:cNvSpPr>
                  <a:spLocks noChangeShapeType="1"/>
                </p:cNvSpPr>
                <p:nvPr/>
              </p:nvSpPr>
              <p:spPr bwMode="auto">
                <a:xfrm flipH="1">
                  <a:off x="4362" y="3721"/>
                  <a:ext cx="359" cy="31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2" name="Line 15">
                  <a:extLst>
                    <a:ext uri="{FF2B5EF4-FFF2-40B4-BE49-F238E27FC236}">
                      <a16:creationId xmlns:a16="http://schemas.microsoft.com/office/drawing/2014/main" id="{42861E97-3FF3-4B7E-ACA4-973EA88E3144}"/>
                    </a:ext>
                  </a:extLst>
                </p:cNvPr>
                <p:cNvSpPr>
                  <a:spLocks noChangeShapeType="1"/>
                </p:cNvSpPr>
                <p:nvPr/>
              </p:nvSpPr>
              <p:spPr bwMode="auto">
                <a:xfrm flipH="1">
                  <a:off x="3234" y="3721"/>
                  <a:ext cx="362" cy="31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3" name="Line 16">
                  <a:extLst>
                    <a:ext uri="{FF2B5EF4-FFF2-40B4-BE49-F238E27FC236}">
                      <a16:creationId xmlns:a16="http://schemas.microsoft.com/office/drawing/2014/main" id="{DAF021D1-09F4-4B98-BE20-B1A7D8262961}"/>
                    </a:ext>
                  </a:extLst>
                </p:cNvPr>
                <p:cNvSpPr>
                  <a:spLocks noChangeShapeType="1"/>
                </p:cNvSpPr>
                <p:nvPr/>
              </p:nvSpPr>
              <p:spPr bwMode="auto">
                <a:xfrm flipH="1">
                  <a:off x="4356" y="2767"/>
                  <a:ext cx="361" cy="311"/>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4" name="Line 17">
                  <a:extLst>
                    <a:ext uri="{FF2B5EF4-FFF2-40B4-BE49-F238E27FC236}">
                      <a16:creationId xmlns:a16="http://schemas.microsoft.com/office/drawing/2014/main" id="{D4D09BB0-DC2F-4D7E-88E0-058C3962887E}"/>
                    </a:ext>
                  </a:extLst>
                </p:cNvPr>
                <p:cNvSpPr>
                  <a:spLocks noChangeShapeType="1"/>
                </p:cNvSpPr>
                <p:nvPr/>
              </p:nvSpPr>
              <p:spPr bwMode="auto">
                <a:xfrm flipH="1">
                  <a:off x="3234" y="2767"/>
                  <a:ext cx="362" cy="311"/>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5" name="Line 18">
                  <a:extLst>
                    <a:ext uri="{FF2B5EF4-FFF2-40B4-BE49-F238E27FC236}">
                      <a16:creationId xmlns:a16="http://schemas.microsoft.com/office/drawing/2014/main" id="{5BAD933A-0DB4-494C-96E7-C35830223892}"/>
                    </a:ext>
                  </a:extLst>
                </p:cNvPr>
                <p:cNvSpPr>
                  <a:spLocks noChangeShapeType="1"/>
                </p:cNvSpPr>
                <p:nvPr/>
              </p:nvSpPr>
              <p:spPr bwMode="auto">
                <a:xfrm>
                  <a:off x="3600" y="3717"/>
                  <a:ext cx="1346" cy="0"/>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36" name="Text Box 19">
                  <a:extLst>
                    <a:ext uri="{FF2B5EF4-FFF2-40B4-BE49-F238E27FC236}">
                      <a16:creationId xmlns:a16="http://schemas.microsoft.com/office/drawing/2014/main" id="{BBE7FA32-E291-44C7-9FA9-7E15282A4E02}"/>
                    </a:ext>
                  </a:extLst>
                </p:cNvPr>
                <p:cNvSpPr txBox="1">
                  <a:spLocks noChangeArrowheads="1"/>
                </p:cNvSpPr>
                <p:nvPr/>
              </p:nvSpPr>
              <p:spPr bwMode="auto">
                <a:xfrm>
                  <a:off x="2760" y="400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7" name="Text Box 20">
                  <a:extLst>
                    <a:ext uri="{FF2B5EF4-FFF2-40B4-BE49-F238E27FC236}">
                      <a16:creationId xmlns:a16="http://schemas.microsoft.com/office/drawing/2014/main" id="{5B3B383C-690F-40D7-9BBC-608F0C2675EF}"/>
                    </a:ext>
                  </a:extLst>
                </p:cNvPr>
                <p:cNvSpPr txBox="1">
                  <a:spLocks noChangeArrowheads="1"/>
                </p:cNvSpPr>
                <p:nvPr/>
              </p:nvSpPr>
              <p:spPr bwMode="auto">
                <a:xfrm>
                  <a:off x="3420" y="2010"/>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8" name="Text Box 21">
                  <a:extLst>
                    <a:ext uri="{FF2B5EF4-FFF2-40B4-BE49-F238E27FC236}">
                      <a16:creationId xmlns:a16="http://schemas.microsoft.com/office/drawing/2014/main" id="{01067686-72A3-455D-9B6C-EA2EEC51F42B}"/>
                    </a:ext>
                  </a:extLst>
                </p:cNvPr>
                <p:cNvSpPr txBox="1">
                  <a:spLocks noChangeArrowheads="1"/>
                </p:cNvSpPr>
                <p:nvPr/>
              </p:nvSpPr>
              <p:spPr bwMode="auto">
                <a:xfrm>
                  <a:off x="4859" y="3450"/>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9" name="Line 22">
                  <a:extLst>
                    <a:ext uri="{FF2B5EF4-FFF2-40B4-BE49-F238E27FC236}">
                      <a16:creationId xmlns:a16="http://schemas.microsoft.com/office/drawing/2014/main" id="{C7F90EF3-8AEB-4238-B4FA-2DB5B939E6E1}"/>
                    </a:ext>
                  </a:extLst>
                </p:cNvPr>
                <p:cNvSpPr>
                  <a:spLocks noChangeShapeType="1"/>
                </p:cNvSpPr>
                <p:nvPr/>
              </p:nvSpPr>
              <p:spPr bwMode="auto">
                <a:xfrm flipH="1">
                  <a:off x="4356" y="2765"/>
                  <a:ext cx="144" cy="313"/>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40" name="Line 23">
                  <a:extLst>
                    <a:ext uri="{FF2B5EF4-FFF2-40B4-BE49-F238E27FC236}">
                      <a16:creationId xmlns:a16="http://schemas.microsoft.com/office/drawing/2014/main" id="{0BCF6739-692C-4796-8939-64B7AC0DA679}"/>
                    </a:ext>
                  </a:extLst>
                </p:cNvPr>
                <p:cNvSpPr>
                  <a:spLocks noChangeShapeType="1"/>
                </p:cNvSpPr>
                <p:nvPr/>
              </p:nvSpPr>
              <p:spPr bwMode="auto">
                <a:xfrm flipH="1" flipV="1">
                  <a:off x="3960" y="2765"/>
                  <a:ext cx="396" cy="313"/>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1" name="Line 24">
                  <a:extLst>
                    <a:ext uri="{FF2B5EF4-FFF2-40B4-BE49-F238E27FC236}">
                      <a16:creationId xmlns:a16="http://schemas.microsoft.com/office/drawing/2014/main" id="{C6088E02-B001-491A-B514-D61A3060BFEC}"/>
                    </a:ext>
                  </a:extLst>
                </p:cNvPr>
                <p:cNvSpPr>
                  <a:spLocks noChangeShapeType="1"/>
                </p:cNvSpPr>
                <p:nvPr/>
              </p:nvSpPr>
              <p:spPr bwMode="auto">
                <a:xfrm flipH="1">
                  <a:off x="3970" y="3083"/>
                  <a:ext cx="373" cy="303"/>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2" name="Line 25">
                  <a:extLst>
                    <a:ext uri="{FF2B5EF4-FFF2-40B4-BE49-F238E27FC236}">
                      <a16:creationId xmlns:a16="http://schemas.microsoft.com/office/drawing/2014/main" id="{AB1A2AA0-2908-400E-A0A5-14A77A24C253}"/>
                    </a:ext>
                  </a:extLst>
                </p:cNvPr>
                <p:cNvSpPr>
                  <a:spLocks noChangeShapeType="1"/>
                </p:cNvSpPr>
                <p:nvPr/>
              </p:nvSpPr>
              <p:spPr bwMode="auto">
                <a:xfrm>
                  <a:off x="3600" y="2386"/>
                  <a:ext cx="1" cy="1344"/>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43" name="Line 26">
                  <a:extLst>
                    <a:ext uri="{FF2B5EF4-FFF2-40B4-BE49-F238E27FC236}">
                      <a16:creationId xmlns:a16="http://schemas.microsoft.com/office/drawing/2014/main" id="{C84E10B9-9839-4ABD-A338-70D657F92E4F}"/>
                    </a:ext>
                  </a:extLst>
                </p:cNvPr>
                <p:cNvSpPr>
                  <a:spLocks noChangeShapeType="1"/>
                </p:cNvSpPr>
                <p:nvPr/>
              </p:nvSpPr>
              <p:spPr bwMode="auto">
                <a:xfrm flipH="1">
                  <a:off x="3056" y="3724"/>
                  <a:ext cx="533" cy="464"/>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4" name="Text Box 27">
                  <a:extLst>
                    <a:ext uri="{FF2B5EF4-FFF2-40B4-BE49-F238E27FC236}">
                      <a16:creationId xmlns:a16="http://schemas.microsoft.com/office/drawing/2014/main" id="{8B39A72B-ACB4-4198-9A61-4D23ED8779CA}"/>
                    </a:ext>
                  </a:extLst>
                </p:cNvPr>
                <p:cNvSpPr txBox="1">
                  <a:spLocks noChangeArrowheads="1"/>
                </p:cNvSpPr>
                <p:nvPr/>
              </p:nvSpPr>
              <p:spPr bwMode="auto">
                <a:xfrm>
                  <a:off x="3780" y="3233"/>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5" name="Text Box 28">
                  <a:extLst>
                    <a:ext uri="{FF2B5EF4-FFF2-40B4-BE49-F238E27FC236}">
                      <a16:creationId xmlns:a16="http://schemas.microsoft.com/office/drawing/2014/main" id="{E5459DD4-D352-4909-AB65-1B937656BC24}"/>
                    </a:ext>
                  </a:extLst>
                </p:cNvPr>
                <p:cNvSpPr txBox="1">
                  <a:spLocks noChangeArrowheads="1"/>
                </p:cNvSpPr>
                <p:nvPr/>
              </p:nvSpPr>
              <p:spPr bwMode="auto">
                <a:xfrm>
                  <a:off x="4320" y="238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6" name="Text Box 29">
                  <a:extLst>
                    <a:ext uri="{FF2B5EF4-FFF2-40B4-BE49-F238E27FC236}">
                      <a16:creationId xmlns:a16="http://schemas.microsoft.com/office/drawing/2014/main" id="{531C2F5D-8543-46EE-873E-7A061F938256}"/>
                    </a:ext>
                  </a:extLst>
                </p:cNvPr>
                <p:cNvSpPr txBox="1">
                  <a:spLocks noChangeArrowheads="1"/>
                </p:cNvSpPr>
                <p:nvPr/>
              </p:nvSpPr>
              <p:spPr bwMode="auto">
                <a:xfrm>
                  <a:off x="3744" y="2394"/>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7" name="Text Box 30">
                  <a:extLst>
                    <a:ext uri="{FF2B5EF4-FFF2-40B4-BE49-F238E27FC236}">
                      <a16:creationId xmlns:a16="http://schemas.microsoft.com/office/drawing/2014/main" id="{9D7139D4-6B6E-41EB-A90D-8CF3AF4E5298}"/>
                    </a:ext>
                  </a:extLst>
                </p:cNvPr>
                <p:cNvSpPr txBox="1">
                  <a:spLocks noChangeArrowheads="1"/>
                </p:cNvSpPr>
                <p:nvPr/>
              </p:nvSpPr>
              <p:spPr bwMode="auto">
                <a:xfrm>
                  <a:off x="4272" y="2922"/>
                  <a:ext cx="720" cy="468"/>
                </a:xfrm>
                <a:prstGeom prst="rect">
                  <a:avLst/>
                </a:prstGeom>
                <a:noFill/>
                <a:ln w="9525">
                  <a:noFill/>
                  <a:miter lim="800000"/>
                  <a:headEnd/>
                  <a:tailEnd/>
                </a:ln>
              </p:spPr>
              <p:txBody>
                <a:bodyPr lIns="110605" tIns="55303" rIns="110605" bIns="55303"/>
                <a:lstStyle/>
                <a:p>
                  <a:pPr algn="just">
                    <a:defRPr/>
                  </a:pPr>
                  <a:r>
                    <a:rPr lang="zh-CN" altLang="en-US" sz="1400">
                      <a:ln>
                        <a:solidFill>
                          <a:sysClr val="windowText" lastClr="000000"/>
                        </a:solidFill>
                      </a:ln>
                      <a:latin typeface="Times New Roman" pitchFamily="18" charset="0"/>
                    </a:rPr>
                    <a:t>视点</a:t>
                  </a:r>
                  <a:r>
                    <a:rPr lang="en-US" altLang="zh-CN" sz="1400" i="1">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8" name="Text Box 31">
                  <a:extLst>
                    <a:ext uri="{FF2B5EF4-FFF2-40B4-BE49-F238E27FC236}">
                      <a16:creationId xmlns:a16="http://schemas.microsoft.com/office/drawing/2014/main" id="{173E2365-797D-432E-9363-FE9F7D19A11F}"/>
                    </a:ext>
                  </a:extLst>
                </p:cNvPr>
                <p:cNvSpPr txBox="1">
                  <a:spLocks noChangeArrowheads="1"/>
                </p:cNvSpPr>
                <p:nvPr/>
              </p:nvSpPr>
              <p:spPr bwMode="auto">
                <a:xfrm>
                  <a:off x="4320" y="2226"/>
                  <a:ext cx="1980" cy="468"/>
                </a:xfrm>
                <a:prstGeom prst="rect">
                  <a:avLst/>
                </a:prstGeom>
                <a:noFill/>
                <a:ln w="9525">
                  <a:noFill/>
                  <a:miter lim="800000"/>
                  <a:headEnd/>
                  <a:tailEnd/>
                </a:ln>
              </p:spPr>
              <p:txBody>
                <a:bodyPr lIns="110605" tIns="55303" rIns="110605" bIns="55303"/>
                <a:lstStyle/>
                <a:p>
                  <a:pPr algn="just">
                    <a:defRPr/>
                  </a:pPr>
                  <a:r>
                    <a:rPr lang="zh-CN" altLang="en-US" sz="1400" b="1" dirty="0">
                      <a:ln>
                        <a:solidFill>
                          <a:sysClr val="windowText" lastClr="000000"/>
                        </a:solidFill>
                      </a:ln>
                      <a:latin typeface="Times New Roman" pitchFamily="18" charset="0"/>
                    </a:rPr>
                    <a:t>视点坐标系为</a:t>
                  </a:r>
                  <a:r>
                    <a:rPr lang="zh-CN" altLang="en-US" sz="1400" b="1" u="sng" dirty="0">
                      <a:ln>
                        <a:solidFill>
                          <a:sysClr val="windowText" lastClr="000000"/>
                        </a:solidFill>
                      </a:ln>
                      <a:solidFill>
                        <a:schemeClr val="tx2"/>
                      </a:solidFill>
                      <a:latin typeface="Times New Roman" pitchFamily="18" charset="0"/>
                    </a:rPr>
                    <a:t>左手</a:t>
                  </a:r>
                  <a:r>
                    <a:rPr lang="zh-CN" altLang="en-US" sz="1400" b="1" dirty="0">
                      <a:ln>
                        <a:solidFill>
                          <a:sysClr val="windowText" lastClr="000000"/>
                        </a:solidFill>
                      </a:ln>
                      <a:latin typeface="Times New Roman" pitchFamily="18" charset="0"/>
                    </a:rPr>
                    <a:t>坐标系</a:t>
                  </a:r>
                  <a:endParaRPr lang="zh-CN" altLang="en-US" sz="1400" b="1" dirty="0">
                    <a:ln>
                      <a:solidFill>
                        <a:sysClr val="windowText" lastClr="000000"/>
                      </a:solidFill>
                    </a:ln>
                    <a:latin typeface="Arial" charset="0"/>
                  </a:endParaRPr>
                </a:p>
              </p:txBody>
            </p:sp>
            <p:sp>
              <p:nvSpPr>
                <p:cNvPr id="49" name="Text Box 32">
                  <a:extLst>
                    <a:ext uri="{FF2B5EF4-FFF2-40B4-BE49-F238E27FC236}">
                      <a16:creationId xmlns:a16="http://schemas.microsoft.com/office/drawing/2014/main" id="{9469C8CE-4CFE-4117-8746-E80AE106566A}"/>
                    </a:ext>
                  </a:extLst>
                </p:cNvPr>
                <p:cNvSpPr txBox="1">
                  <a:spLocks noChangeArrowheads="1"/>
                </p:cNvSpPr>
                <p:nvPr/>
              </p:nvSpPr>
              <p:spPr bwMode="auto">
                <a:xfrm>
                  <a:off x="3120" y="3990"/>
                  <a:ext cx="2160" cy="468"/>
                </a:xfrm>
                <a:prstGeom prst="rect">
                  <a:avLst/>
                </a:prstGeom>
                <a:noFill/>
                <a:ln w="9525">
                  <a:noFill/>
                  <a:miter lim="800000"/>
                  <a:headEnd/>
                  <a:tailEnd/>
                </a:ln>
              </p:spPr>
              <p:txBody>
                <a:bodyPr lIns="110605" tIns="55303" rIns="110605" bIns="55303"/>
                <a:lstStyle/>
                <a:p>
                  <a:pPr algn="just">
                    <a:defRPr/>
                  </a:pPr>
                  <a:endParaRPr lang="en-US" altLang="zh-CN" sz="1400">
                    <a:ln>
                      <a:solidFill>
                        <a:sysClr val="windowText" lastClr="000000"/>
                      </a:solidFill>
                    </a:ln>
                    <a:latin typeface="Times New Roman" pitchFamily="18" charset="0"/>
                  </a:endParaRPr>
                </a:p>
                <a:p>
                  <a:pPr algn="just">
                    <a:defRPr/>
                  </a:pPr>
                  <a:r>
                    <a:rPr lang="zh-CN" altLang="en-US" sz="1400" b="1">
                      <a:ln>
                        <a:solidFill>
                          <a:sysClr val="windowText" lastClr="000000"/>
                        </a:solidFill>
                      </a:ln>
                      <a:latin typeface="Times New Roman" pitchFamily="18" charset="0"/>
                    </a:rPr>
                    <a:t>场景坐标系为</a:t>
                  </a:r>
                  <a:r>
                    <a:rPr lang="zh-CN" altLang="en-US" sz="1400" b="1" u="sng">
                      <a:ln>
                        <a:solidFill>
                          <a:sysClr val="windowText" lastClr="000000"/>
                        </a:solidFill>
                      </a:ln>
                      <a:solidFill>
                        <a:schemeClr val="tx2"/>
                      </a:solidFill>
                      <a:latin typeface="Times New Roman" pitchFamily="18" charset="0"/>
                    </a:rPr>
                    <a:t>右手</a:t>
                  </a:r>
                  <a:r>
                    <a:rPr lang="zh-CN" altLang="en-US" sz="1400" b="1">
                      <a:ln>
                        <a:solidFill>
                          <a:sysClr val="windowText" lastClr="000000"/>
                        </a:solidFill>
                      </a:ln>
                      <a:latin typeface="Times New Roman" pitchFamily="18" charset="0"/>
                    </a:rPr>
                    <a:t>坐标系</a:t>
                  </a:r>
                  <a:endParaRPr lang="zh-CN" altLang="en-US" sz="1400" b="1">
                    <a:ln>
                      <a:solidFill>
                        <a:sysClr val="windowText" lastClr="000000"/>
                      </a:solidFill>
                    </a:ln>
                    <a:latin typeface="Arial" charset="0"/>
                  </a:endParaRPr>
                </a:p>
              </p:txBody>
            </p:sp>
          </p:grpSp>
          <p:sp>
            <p:nvSpPr>
              <p:cNvPr id="25" name="Text Box 33">
                <a:extLst>
                  <a:ext uri="{FF2B5EF4-FFF2-40B4-BE49-F238E27FC236}">
                    <a16:creationId xmlns:a16="http://schemas.microsoft.com/office/drawing/2014/main" id="{F69215E1-A085-4258-AE06-E70287D90023}"/>
                  </a:ext>
                </a:extLst>
              </p:cNvPr>
              <p:cNvSpPr txBox="1">
                <a:spLocks noChangeArrowheads="1"/>
              </p:cNvSpPr>
              <p:nvPr/>
            </p:nvSpPr>
            <p:spPr bwMode="auto">
              <a:xfrm>
                <a:off x="2916" y="3364"/>
                <a:ext cx="540" cy="566"/>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O</a:t>
                </a:r>
                <a:endParaRPr lang="en-US" altLang="zh-CN" sz="1400">
                  <a:ln>
                    <a:solidFill>
                      <a:sysClr val="windowText" lastClr="000000"/>
                    </a:solidFill>
                  </a:ln>
                  <a:latin typeface="Arial" charset="0"/>
                </a:endParaRPr>
              </a:p>
            </p:txBody>
          </p:sp>
        </p:grpSp>
      </p:grpSp>
    </p:spTree>
    <p:extLst>
      <p:ext uri="{BB962C8B-B14F-4D97-AF65-F5344CB8AC3E}">
        <p14:creationId xmlns:p14="http://schemas.microsoft.com/office/powerpoint/2010/main" val="372040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34D9E3-5C63-4D5D-87FF-B3BB1F6D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17" y="2969999"/>
            <a:ext cx="5968424" cy="38880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光线投射算法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959191"/>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基本思想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Appel</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提出</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从视点或像素出发，仅对穿过像素的光线反向跟踪</a:t>
            </a:r>
            <a:endPar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当光线路径到达一个离视点最近的可见的不透明物体的表面</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即为屏幕上该像素对应的可见面</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时，停止追踪</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801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0713BF-714D-4996-91DB-0A2FB69791C2}"/>
              </a:ext>
            </a:extLst>
          </p:cNvPr>
          <p:cNvPicPr>
            <a:picLocks noChangeAspect="1"/>
          </p:cNvPicPr>
          <p:nvPr/>
        </p:nvPicPr>
        <p:blipFill rotWithShape="1">
          <a:blip r:embed="rId3">
            <a:extLst>
              <a:ext uri="{28A0092B-C50C-407E-A947-70E740481C1C}">
                <a14:useLocalDpi xmlns:a14="http://schemas.microsoft.com/office/drawing/2010/main" val="0"/>
              </a:ext>
            </a:extLst>
          </a:blip>
          <a:srcRect l="3497" t="5005" r="2760" b="6222"/>
          <a:stretch/>
        </p:blipFill>
        <p:spPr>
          <a:xfrm>
            <a:off x="2656800" y="2970000"/>
            <a:ext cx="6126028" cy="36000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49752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Whitted</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-Style</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Recursive Ray Tracing</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由</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Kay</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Whitted</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于</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1979</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年提出，它不仅为每个像素寻找可见面，还跟踪光线在场景中的反射和折射，并计算它们对总光强的贡献</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3416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CC1BBB8-3506-49AD-9EEA-F8BF8C83B740}"/>
              </a:ext>
            </a:extLst>
          </p:cNvPr>
          <p:cNvPicPr>
            <a:picLocks noChangeAspect="1"/>
          </p:cNvPicPr>
          <p:nvPr/>
        </p:nvPicPr>
        <p:blipFill rotWithShape="1">
          <a:blip r:embed="rId3">
            <a:extLst>
              <a:ext uri="{28A0092B-C50C-407E-A947-70E740481C1C}">
                <a14:useLocalDpi xmlns:a14="http://schemas.microsoft.com/office/drawing/2010/main" val="0"/>
              </a:ext>
            </a:extLst>
          </a:blip>
          <a:srcRect l="1950" t="5522" r="2790" b="5052"/>
          <a:stretch/>
        </p:blipFill>
        <p:spPr>
          <a:xfrm>
            <a:off x="5028413" y="4372515"/>
            <a:ext cx="3707827" cy="2160000"/>
          </a:xfrm>
          <a:prstGeom prst="rect">
            <a:avLst/>
          </a:prstGeom>
        </p:spPr>
      </p:pic>
      <p:pic>
        <p:nvPicPr>
          <p:cNvPr id="9" name="图片 8">
            <a:extLst>
              <a:ext uri="{FF2B5EF4-FFF2-40B4-BE49-F238E27FC236}">
                <a16:creationId xmlns:a16="http://schemas.microsoft.com/office/drawing/2014/main" id="{46AB9646-E798-4C15-92CE-51554DFFB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843" y="4372515"/>
            <a:ext cx="3315791" cy="216000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5">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59109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光线投射</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被跟踪的光线仅从每个像素到离它最近的景物为止</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通过跟踪多条光线在场景中的路径，以得到多个景物表面所产生的反射和折射影响</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光线跟踪是光线投射算法的延伸</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08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2B49153-B219-48D4-9072-A72A836781EE}"/>
              </a:ext>
            </a:extLst>
          </p:cNvPr>
          <p:cNvGrpSpPr>
            <a:grpSpLocks noChangeAspect="1"/>
          </p:cNvGrpSpPr>
          <p:nvPr/>
        </p:nvGrpSpPr>
        <p:grpSpPr>
          <a:xfrm>
            <a:off x="6288504" y="1804753"/>
            <a:ext cx="5268388" cy="3096000"/>
            <a:chOff x="3174158" y="3138442"/>
            <a:chExt cx="6126028" cy="3600000"/>
          </a:xfrm>
        </p:grpSpPr>
        <p:pic>
          <p:nvPicPr>
            <p:cNvPr id="3" name="图片 2">
              <a:extLst>
                <a:ext uri="{FF2B5EF4-FFF2-40B4-BE49-F238E27FC236}">
                  <a16:creationId xmlns:a16="http://schemas.microsoft.com/office/drawing/2014/main" id="{940713BF-714D-4996-91DB-0A2FB69791C2}"/>
                </a:ext>
              </a:extLst>
            </p:cNvPr>
            <p:cNvPicPr>
              <a:picLocks noChangeAspect="1"/>
            </p:cNvPicPr>
            <p:nvPr/>
          </p:nvPicPr>
          <p:blipFill rotWithShape="1">
            <a:blip r:embed="rId3">
              <a:extLst>
                <a:ext uri="{28A0092B-C50C-407E-A947-70E740481C1C}">
                  <a14:useLocalDpi xmlns:a14="http://schemas.microsoft.com/office/drawing/2010/main" val="0"/>
                </a:ext>
              </a:extLst>
            </a:blip>
            <a:srcRect l="3497" t="5005" r="2760" b="6222"/>
            <a:stretch/>
          </p:blipFill>
          <p:spPr>
            <a:xfrm>
              <a:off x="3174158" y="3138442"/>
              <a:ext cx="6126028" cy="3600000"/>
            </a:xfrm>
            <a:prstGeom prst="rect">
              <a:avLst/>
            </a:prstGeom>
          </p:spPr>
        </p:pic>
        <p:sp>
          <p:nvSpPr>
            <p:cNvPr id="2" name="文本框 1">
              <a:extLst>
                <a:ext uri="{FF2B5EF4-FFF2-40B4-BE49-F238E27FC236}">
                  <a16:creationId xmlns:a16="http://schemas.microsoft.com/office/drawing/2014/main" id="{7F856B08-4B0B-40D3-BDBB-D1AD2BCD5BD7}"/>
                </a:ext>
              </a:extLst>
            </p:cNvPr>
            <p:cNvSpPr txBox="1"/>
            <p:nvPr/>
          </p:nvSpPr>
          <p:spPr>
            <a:xfrm>
              <a:off x="6096000" y="4569109"/>
              <a:ext cx="729551" cy="429456"/>
            </a:xfrm>
            <a:prstGeom prst="rect">
              <a:avLst/>
            </a:prstGeom>
            <a:noFill/>
          </p:spPr>
          <p:txBody>
            <a:bodyPr wrap="square" rtlCol="0">
              <a:spAutoFit/>
            </a:bodyPr>
            <a:lstStyle/>
            <a:p>
              <a:r>
                <a:rPr lang="en-US" altLang="zh-CN" b="1" dirty="0"/>
                <a:t>P</a:t>
              </a:r>
              <a:r>
                <a:rPr lang="en-US" altLang="zh-CN" b="1" baseline="-25000" dirty="0"/>
                <a:t>0</a:t>
              </a:r>
              <a:endParaRPr lang="en-US" b="1" baseline="-25000"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7608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基本思想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沿着到达视点的光线的相反方向跟踪</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经过屏幕上一像素点找出与视线所交的物体表面点</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a:t>
            </a:r>
            <a:r>
              <a:rPr lang="en-US" altLang="zh-CN" sz="2000" kern="100" baseline="-25000" dirty="0">
                <a:latin typeface="楷体" panose="02010609060101010101" pitchFamily="49" charset="-122"/>
                <a:ea typeface="楷体" panose="02010609060101010101" pitchFamily="49" charset="-122"/>
                <a:cs typeface="Times New Roman" panose="02020603050405020304" pitchFamily="18" charset="0"/>
              </a:rPr>
              <a:t>0</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继续跟踪，找出影响</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a:t>
            </a:r>
            <a:r>
              <a:rPr lang="en-US" altLang="zh-CN" sz="2000" kern="100" baseline="-25000" dirty="0">
                <a:latin typeface="楷体" panose="02010609060101010101" pitchFamily="49" charset="-122"/>
                <a:ea typeface="楷体" panose="02010609060101010101" pitchFamily="49" charset="-122"/>
                <a:cs typeface="Times New Roman" panose="02020603050405020304" pitchFamily="18" charset="0"/>
              </a:rPr>
              <a:t>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点光强的所有的光源</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算出</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a:t>
            </a:r>
            <a:r>
              <a:rPr lang="en-US" altLang="zh-CN" sz="2000" kern="100" baseline="-25000" dirty="0">
                <a:latin typeface="楷体" panose="02010609060101010101" pitchFamily="49" charset="-122"/>
                <a:ea typeface="楷体" panose="02010609060101010101" pitchFamily="49" charset="-122"/>
                <a:cs typeface="Times New Roman" panose="02020603050405020304" pitchFamily="18" charset="0"/>
              </a:rPr>
              <a:t>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点上精确的光照强度 </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 </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本质上是一个递归算法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每个像素的光强度必须综合各级递归计算的结果才能获得</a:t>
            </a:r>
          </a:p>
        </p:txBody>
      </p:sp>
    </p:spTree>
    <p:extLst>
      <p:ext uri="{BB962C8B-B14F-4D97-AF65-F5344CB8AC3E}">
        <p14:creationId xmlns:p14="http://schemas.microsoft.com/office/powerpoint/2010/main" val="28323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959191"/>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光线跟踪结束的条件</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光线与光源相交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光线与背景相交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被跟踪的光线对第一个交点处的贡献趋近于</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0</a:t>
            </a:r>
            <a:endParaRPr lang="zh-CN" altLang="en-US"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4872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96042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时间</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VAX 11/780(1979)</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74m</a:t>
            </a: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PC(2006) 6s</a:t>
            </a: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GPU(2012) 1/30s</a:t>
            </a: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复杂图形的时间花费？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02BCC7D9-C5EB-47E9-B976-8CB40895C38A}"/>
              </a:ext>
            </a:extLst>
          </p:cNvPr>
          <p:cNvPicPr>
            <a:picLocks noChangeAspect="1"/>
          </p:cNvPicPr>
          <p:nvPr/>
        </p:nvPicPr>
        <p:blipFill>
          <a:blip r:embed="rId4"/>
          <a:stretch>
            <a:fillRect/>
          </a:stretch>
        </p:blipFill>
        <p:spPr>
          <a:xfrm>
            <a:off x="5361776" y="1425512"/>
            <a:ext cx="6186660" cy="4320000"/>
          </a:xfrm>
          <a:prstGeom prst="rect">
            <a:avLst/>
          </a:prstGeom>
        </p:spPr>
      </p:pic>
    </p:spTree>
    <p:extLst>
      <p:ext uri="{BB962C8B-B14F-4D97-AF65-F5344CB8AC3E}">
        <p14:creationId xmlns:p14="http://schemas.microsoft.com/office/powerpoint/2010/main" val="373036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08284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需要从视点出发通过屏幕发射大量的光线并对它们一一进行跟踪</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光线与物体的求交计算</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每一条射线要与所有的物体求交，然后再对所得的全部交点排序，才能确定可见点 </a:t>
            </a: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75%</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以上的工作量用于求交计算</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光线跟踪算法实用的关键</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线与面求交算法的效率</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7033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光线的定义</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524315"/>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光线由原点和一个向量</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有向的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定义</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光线上一点的计算公式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b="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b="1"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𝒓</m:t>
                    </m:r>
                    <m:d>
                      <m:dPr>
                        <m:ctrlPr>
                          <a:rPr lang="en-US" altLang="zh-CN" sz="240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400" b="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b="0" i="1" kern="10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         0</m:t>
                    </m:r>
                    <m:r>
                      <a:rPr lang="en-US" altLang="zh-CN" sz="2400"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kern="10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400" b="0" i="1" kern="10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&lt;∞</m:t>
                    </m:r>
                  </m:oMath>
                </a14:m>
                <a:endParaRPr lang="en-US" altLang="zh-CN" sz="2400" i="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𝑜</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：原点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𝑑</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：单位向量</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4524315"/>
              </a:xfrm>
              <a:prstGeom prst="rect">
                <a:avLst/>
              </a:prstGeom>
              <a:blipFill>
                <a:blip r:embed="rId4"/>
                <a:stretch>
                  <a:fillRect l="-538" b="-270"/>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7E61EF75-F0F2-46F9-B7E0-1E375FC19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921" y="2075726"/>
            <a:ext cx="2648320" cy="1562318"/>
          </a:xfrm>
          <a:prstGeom prst="rect">
            <a:avLst/>
          </a:prstGeom>
        </p:spPr>
      </p:pic>
    </p:spTree>
    <p:extLst>
      <p:ext uri="{BB962C8B-B14F-4D97-AF65-F5344CB8AC3E}">
        <p14:creationId xmlns:p14="http://schemas.microsoft.com/office/powerpoint/2010/main" val="2563625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光线与球面求交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078313"/>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光线上一点：</a:t>
                </a:r>
                <a14:m>
                  <m:oMath xmlns:m="http://schemas.openxmlformats.org/officeDocument/2006/math">
                    <m:r>
                      <a:rPr lang="en-US" altLang="zh-CN" sz="2400" b="1" i="1" kern="10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𝒓</m:t>
                    </m:r>
                    <m:d>
                      <m:dPr>
                        <m:ctrlPr>
                          <a:rPr lang="en-US" altLang="zh-CN" sz="240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         0</m:t>
                    </m:r>
                    <m:r>
                      <a:rPr lang="en-US" altLang="zh-CN" sz="2400" b="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400" b="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endParaRPr lang="en-US"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球面上一点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𝒑</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𝒄</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=0</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光线与球面求交？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kern="100" dirty="0">
                    <a:ea typeface="楷体" panose="02010609060101010101" pitchFamily="49" charset="-122"/>
                    <a:cs typeface="Times New Roman" panose="02020603050405020304" pitchFamily="18" charset="0"/>
                  </a:rPr>
                  <a:t>    </a:t>
                </a:r>
                <a14:m>
                  <m:oMath xmlns:m="http://schemas.openxmlformats.org/officeDocument/2006/math">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𝒄</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=0</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b="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𝑎</m:t>
                    </m:r>
                    <m:sSup>
                      <m:sSupPr>
                        <m:ctrlPr>
                          <a:rPr lang="en-US" altLang="zh-CN" sz="240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𝑡</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𝑏𝑡</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𝑐</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=0</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，其中</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b="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𝑎</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latin typeface="Cambria Math" panose="02040503050406030204" pitchFamily="18" charset="0"/>
                        <a:ea typeface="Cambria Math" panose="02040503050406030204" pitchFamily="18" charset="0"/>
                        <a:cs typeface="Times New Roman" panose="02020603050405020304" pitchFamily="18" charset="0"/>
                      </a:rPr>
                      <m:t>𝒅</m:t>
                    </m:r>
                  </m:oMath>
                </a14:m>
                <a:endParaRPr lang="en-US" altLang="zh-CN" sz="2400" b="1" kern="100" dirty="0">
                  <a:latin typeface="楷体" panose="02010609060101010101" pitchFamily="49" charset="-122"/>
                  <a:ea typeface="Cambria Math" panose="02040503050406030204" pitchFamily="18" charset="0"/>
                  <a:cs typeface="Times New Roman" panose="02020603050405020304" pitchFamily="18" charset="0"/>
                </a:endParaRPr>
              </a:p>
              <a:p>
                <a:pPr marL="0" lvl="2" algn="just">
                  <a:lnSpc>
                    <a:spcPct val="150000"/>
                  </a:lnSpc>
                  <a:buSzPct val="85000"/>
                  <a:defRPr/>
                </a:pPr>
                <a:r>
                  <a:rPr lang="en-US" altLang="zh-CN" sz="2400" b="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𝑏</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=2</m:t>
                    </m:r>
                    <m:d>
                      <m:d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𝒄</m:t>
                        </m:r>
                      </m:e>
                    </m:d>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latin typeface="Cambria Math" panose="02040503050406030204" pitchFamily="18" charset="0"/>
                        <a:ea typeface="Cambria Math" panose="02040503050406030204" pitchFamily="18" charset="0"/>
                        <a:cs typeface="Times New Roman" panose="02020603050405020304" pitchFamily="18" charset="0"/>
                      </a:rPr>
                      <m:t>𝒅</m:t>
                    </m:r>
                  </m:oMath>
                </a14:m>
                <a:endParaRPr lang="en-US" altLang="zh-CN" sz="2400" b="1" kern="100" dirty="0">
                  <a:latin typeface="楷体" panose="02010609060101010101" pitchFamily="49" charset="-122"/>
                  <a:ea typeface="Cambria Math" panose="02040503050406030204" pitchFamily="18" charset="0"/>
                  <a:cs typeface="Times New Roman" panose="02020603050405020304" pitchFamily="18" charset="0"/>
                </a:endParaRPr>
              </a:p>
              <a:p>
                <a:pPr marL="0" lvl="2" algn="just">
                  <a:lnSpc>
                    <a:spcPct val="150000"/>
                  </a:lnSpc>
                  <a:buSzPct val="85000"/>
                  <a:defRPr/>
                </a:pPr>
                <a:r>
                  <a:rPr lang="en-US" altLang="zh-CN" sz="2400" b="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𝑐</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𝒄</m:t>
                        </m:r>
                      </m:e>
                    </m:d>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smtClean="0">
                            <a:latin typeface="Cambria Math" panose="02040503050406030204" pitchFamily="18" charset="0"/>
                            <a:ea typeface="Cambria Math" panose="02040503050406030204" pitchFamily="18" charset="0"/>
                            <a:cs typeface="Times New Roman" panose="02020603050405020304" pitchFamily="18" charset="0"/>
                          </a:rPr>
                          <m:t>𝒐</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latin typeface="Cambria Math" panose="02040503050406030204" pitchFamily="18" charset="0"/>
                            <a:ea typeface="Cambria Math" panose="02040503050406030204" pitchFamily="18" charset="0"/>
                            <a:cs typeface="Times New Roman" panose="02020603050405020304" pitchFamily="18" charset="0"/>
                          </a:rPr>
                          <m:t>𝒄</m:t>
                        </m:r>
                      </m:e>
                    </m:d>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2</m:t>
                        </m:r>
                      </m:sup>
                    </m:sSup>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5078313"/>
              </a:xfrm>
              <a:prstGeom prst="rect">
                <a:avLst/>
              </a:prstGeom>
              <a:blipFill>
                <a:blip r:embed="rId4"/>
                <a:stretch>
                  <a:fillRect l="-538"/>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15910B69-44F6-4837-BE33-CD87FF0EE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9" y="2582669"/>
            <a:ext cx="2762636" cy="1524213"/>
          </a:xfrm>
          <a:prstGeom prst="rect">
            <a:avLst/>
          </a:prstGeom>
        </p:spPr>
      </p:pic>
      <p:pic>
        <p:nvPicPr>
          <p:cNvPr id="11" name="图片 10">
            <a:extLst>
              <a:ext uri="{FF2B5EF4-FFF2-40B4-BE49-F238E27FC236}">
                <a16:creationId xmlns:a16="http://schemas.microsoft.com/office/drawing/2014/main" id="{CDDDB29B-CA74-490F-9E31-68B3B174D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3936" y="4379852"/>
            <a:ext cx="2591162" cy="1181265"/>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17E63CE-39E2-4A4B-9584-A25B965147D8}"/>
                  </a:ext>
                </a:extLst>
              </p:cNvPr>
              <p:cNvSpPr/>
              <p:nvPr/>
            </p:nvSpPr>
            <p:spPr>
              <a:xfrm>
                <a:off x="5351380" y="5303387"/>
                <a:ext cx="3016275" cy="1277979"/>
              </a:xfrm>
              <a:prstGeom prst="rect">
                <a:avLst/>
              </a:prstGeom>
            </p:spPr>
            <p:txBody>
              <a:bodyPr wrap="none">
                <a:spAutoFit/>
              </a:bodyPr>
              <a:lstStyle/>
              <a:p>
                <a:pPr marL="0" lvl="2" algn="just">
                  <a:lnSpc>
                    <a:spcPct val="150000"/>
                  </a:lnSpc>
                  <a:buSzPct val="85000"/>
                  <a:defRPr/>
                </a:pPr>
                <a14:m>
                  <m:oMathPara xmlns:m="http://schemas.openxmlformats.org/officeDocument/2006/math">
                    <m:oMathParaPr>
                      <m:jc m:val="left"/>
                    </m:oMathParaPr>
                    <m:oMath xmlns:m="http://schemas.openxmlformats.org/officeDocument/2006/math">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𝑏</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radPr>
                            <m:deg/>
                            <m:e>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𝑏</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−4</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𝑎𝑐</m:t>
                              </m:r>
                            </m:e>
                          </m:rad>
                        </m:num>
                        <m:den>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2</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𝑎</m:t>
                          </m:r>
                        </m:den>
                      </m:f>
                    </m:oMath>
                  </m:oMathPara>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517E63CE-39E2-4A4B-9584-A25B965147D8}"/>
                  </a:ext>
                </a:extLst>
              </p:cNvPr>
              <p:cNvSpPr>
                <a:spLocks noRot="1" noChangeAspect="1" noMove="1" noResize="1" noEditPoints="1" noAdjustHandles="1" noChangeArrowheads="1" noChangeShapeType="1" noTextEdit="1"/>
              </p:cNvSpPr>
              <p:nvPr/>
            </p:nvSpPr>
            <p:spPr>
              <a:xfrm>
                <a:off x="5351380" y="5303387"/>
                <a:ext cx="3016275" cy="127797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6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光线与隐式表面求交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24580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光线上一点：</a:t>
                </a:r>
                <a14:m>
                  <m:oMath xmlns:m="http://schemas.openxmlformats.org/officeDocument/2006/math">
                    <m:r>
                      <a:rPr lang="en-US" altLang="zh-CN" sz="2400" b="1" i="1" kern="10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𝒓</m:t>
                    </m:r>
                    <m:d>
                      <m:dPr>
                        <m:ctrlPr>
                          <a:rPr lang="en-US" altLang="zh-CN" sz="240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b="0" i="1" kern="100">
                        <a:solidFill>
                          <a:schemeClr val="tx1"/>
                        </a:solidFill>
                        <a:latin typeface="Cambria Math" panose="02040503050406030204" pitchFamily="18" charset="0"/>
                        <a:ea typeface="楷体" panose="02010609060101010101" pitchFamily="49" charset="-122"/>
                        <a:cs typeface="Times New Roman" panose="02020603050405020304" pitchFamily="18" charset="0"/>
                      </a:rPr>
                      <m:t>         0</m:t>
                    </m:r>
                    <m:r>
                      <a:rPr lang="en-US" altLang="zh-CN" sz="2400" b="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400" b="0" i="1" kern="1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endParaRPr lang="en-US"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隐式表面上一点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rPr>
                      <m:t>𝑓</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dirty="0" smtClean="0">
                        <a:latin typeface="Cambria Math" panose="02040503050406030204" pitchFamily="18" charset="0"/>
                        <a:ea typeface="楷体" panose="02010609060101010101" pitchFamily="49" charset="-122"/>
                        <a:cs typeface="Times New Roman" panose="02020603050405020304" pitchFamily="18" charset="0"/>
                      </a:rPr>
                      <m:t>𝒑</m:t>
                    </m:r>
                    <m:r>
                      <a:rPr lang="en-US" altLang="zh-CN" sz="2400" b="0" i="1" kern="100" dirty="0" smtClean="0">
                        <a:latin typeface="Cambria Math" panose="02040503050406030204" pitchFamily="18" charset="0"/>
                        <a:ea typeface="楷体" panose="02010609060101010101" pitchFamily="49" charset="-122"/>
                        <a:cs typeface="Times New Roman" panose="02020603050405020304" pitchFamily="18" charset="0"/>
                      </a:rPr>
                      <m:t>)=0</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光线与隐式表面求交？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kern="100" dirty="0">
                    <a:ea typeface="楷体" panose="02010609060101010101" pitchFamily="49" charset="-122"/>
                    <a:cs typeface="Times New Roman" panose="02020603050405020304" pitchFamily="18" charset="0"/>
                  </a:rPr>
                  <a:t>    </a:t>
                </a:r>
                <a:r>
                  <a:rPr lang="zh-CN" altLang="en-US" sz="2400" kern="100" dirty="0">
                    <a:ea typeface="楷体" panose="02010609060101010101" pitchFamily="49" charset="-122"/>
                    <a:cs typeface="Times New Roman" panose="02020603050405020304" pitchFamily="18" charset="0"/>
                  </a:rPr>
                  <a:t>计算</a:t>
                </a:r>
                <a:r>
                  <a:rPr lang="en-US" altLang="zh-CN" sz="2400" kern="100" dirty="0">
                    <a:ea typeface="楷体" panose="02010609060101010101" pitchFamily="49" charset="-122"/>
                    <a:cs typeface="Times New Roman" panose="02020603050405020304" pitchFamily="18" charset="0"/>
                  </a:rPr>
                  <a:t> </a:t>
                </a:r>
                <a14:m>
                  <m:oMath xmlns:m="http://schemas.openxmlformats.org/officeDocument/2006/math">
                    <m:r>
                      <a:rPr lang="en-US" altLang="zh-CN" sz="2400" i="1" kern="100" dirty="0">
                        <a:latin typeface="Cambria Math" panose="02040503050406030204" pitchFamily="18" charset="0"/>
                        <a:ea typeface="楷体" panose="02010609060101010101" pitchFamily="49" charset="-122"/>
                        <a:cs typeface="Times New Roman" panose="02020603050405020304" pitchFamily="18" charset="0"/>
                      </a:rPr>
                      <m:t>𝑓</m:t>
                    </m:r>
                    <m:r>
                      <a:rPr lang="en-US" altLang="zh-CN" sz="2400" i="1" kern="100"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i="1" kern="100" dirty="0">
                        <a:latin typeface="Cambria Math" panose="02040503050406030204" pitchFamily="18" charset="0"/>
                        <a:ea typeface="楷体" panose="02010609060101010101" pitchFamily="49" charset="-122"/>
                        <a:cs typeface="Times New Roman" panose="02020603050405020304" pitchFamily="18" charset="0"/>
                      </a:rPr>
                      <m:t>)=0</m:t>
                    </m:r>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的正实数根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2245808"/>
              </a:xfrm>
              <a:prstGeom prst="rect">
                <a:avLst/>
              </a:prstGeom>
              <a:blipFill>
                <a:blip r:embed="rId4"/>
                <a:stretch>
                  <a:fillRect l="-538" b="-4348"/>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47BD310C-EA49-4FE6-8E5E-87CF26A2F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938" y="4062259"/>
            <a:ext cx="5649113" cy="1895740"/>
          </a:xfrm>
          <a:prstGeom prst="rect">
            <a:avLst/>
          </a:prstGeom>
        </p:spPr>
      </p:pic>
    </p:spTree>
    <p:extLst>
      <p:ext uri="{BB962C8B-B14F-4D97-AF65-F5344CB8AC3E}">
        <p14:creationId xmlns:p14="http://schemas.microsoft.com/office/powerpoint/2010/main" val="106621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取景变换</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211290" cy="343651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将物体投影到观察平面之前，必须将场景坐标系中的点转换到观察坐标系中</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（取景变换</a:t>
            </a:r>
            <a:r>
              <a:rPr lang="en-US" altLang="zh-CN" sz="24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视向变换）</a:t>
            </a:r>
            <a:endParaRPr lang="en-US" altLang="zh-CN" sz="2400" b="1"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包括平移和旋转的一系列几何变换的级联</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取景变换矩阵</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如何实现？</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(V=?)</a:t>
            </a:r>
          </a:p>
        </p:txBody>
      </p:sp>
      <p:graphicFrame>
        <p:nvGraphicFramePr>
          <p:cNvPr id="13" name="Object 4">
            <a:extLst>
              <a:ext uri="{FF2B5EF4-FFF2-40B4-BE49-F238E27FC236}">
                <a16:creationId xmlns:a16="http://schemas.microsoft.com/office/drawing/2014/main" id="{C967FCDD-0679-4A41-A039-F9B4692F2363}"/>
              </a:ext>
            </a:extLst>
          </p:cNvPr>
          <p:cNvGraphicFramePr>
            <a:graphicFrameLocks noChangeAspect="1"/>
          </p:cNvGraphicFramePr>
          <p:nvPr>
            <p:extLst>
              <p:ext uri="{D42A27DB-BD31-4B8C-83A1-F6EECF244321}">
                <p14:modId xmlns:p14="http://schemas.microsoft.com/office/powerpoint/2010/main" val="2097788161"/>
              </p:ext>
            </p:extLst>
          </p:nvPr>
        </p:nvGraphicFramePr>
        <p:xfrm>
          <a:off x="1382616" y="3562799"/>
          <a:ext cx="6121400" cy="566737"/>
        </p:xfrm>
        <a:graphic>
          <a:graphicData uri="http://schemas.openxmlformats.org/presentationml/2006/ole">
            <mc:AlternateContent xmlns:mc="http://schemas.openxmlformats.org/markup-compatibility/2006">
              <mc:Choice xmlns:v="urn:schemas-microsoft-com:vml" Requires="v">
                <p:oleObj spid="_x0000_s1026" name="公式" r:id="rId5" imgW="2159000" imgH="203200" progId="Equation.3">
                  <p:embed/>
                </p:oleObj>
              </mc:Choice>
              <mc:Fallback>
                <p:oleObj name="公式" r:id="rId5" imgW="2159000" imgH="203200" progId="Equation.3">
                  <p:embed/>
                  <p:pic>
                    <p:nvPicPr>
                      <p:cNvPr id="13" name="Object 4">
                        <a:extLst>
                          <a:ext uri="{FF2B5EF4-FFF2-40B4-BE49-F238E27FC236}">
                            <a16:creationId xmlns:a16="http://schemas.microsoft.com/office/drawing/2014/main" id="{C967FCDD-0679-4A41-A039-F9B4692F2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616" y="3562799"/>
                        <a:ext cx="6121400"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4">
            <a:extLst>
              <a:ext uri="{FF2B5EF4-FFF2-40B4-BE49-F238E27FC236}">
                <a16:creationId xmlns:a16="http://schemas.microsoft.com/office/drawing/2014/main" id="{613B366A-1FDF-4E8D-ABD9-4F5531B7F267}"/>
              </a:ext>
            </a:extLst>
          </p:cNvPr>
          <p:cNvGrpSpPr>
            <a:grpSpLocks noChangeAspect="1"/>
          </p:cNvGrpSpPr>
          <p:nvPr/>
        </p:nvGrpSpPr>
        <p:grpSpPr bwMode="auto">
          <a:xfrm>
            <a:off x="7759651" y="2682421"/>
            <a:ext cx="4176713" cy="3130550"/>
            <a:chOff x="2220" y="1578"/>
            <a:chExt cx="4500" cy="3374"/>
          </a:xfrm>
        </p:grpSpPr>
        <p:sp>
          <p:nvSpPr>
            <p:cNvPr id="21" name="AutoShape 5">
              <a:extLst>
                <a:ext uri="{FF2B5EF4-FFF2-40B4-BE49-F238E27FC236}">
                  <a16:creationId xmlns:a16="http://schemas.microsoft.com/office/drawing/2014/main" id="{C6BED9B3-EB10-4666-A121-1F0EF8466E9B}"/>
                </a:ext>
              </a:extLst>
            </p:cNvPr>
            <p:cNvSpPr>
              <a:spLocks noChangeAspect="1" noChangeArrowheads="1"/>
            </p:cNvSpPr>
            <p:nvPr/>
          </p:nvSpPr>
          <p:spPr bwMode="auto">
            <a:xfrm>
              <a:off x="2220" y="1578"/>
              <a:ext cx="4500" cy="3374"/>
            </a:xfrm>
            <a:prstGeom prst="rect">
              <a:avLst/>
            </a:prstGeom>
            <a:solidFill>
              <a:schemeClr val="bg1"/>
            </a:solidFill>
            <a:ln w="9525">
              <a:noFill/>
              <a:miter lim="800000"/>
              <a:headEnd/>
              <a:tailEnd/>
            </a:ln>
          </p:spPr>
          <p:txBody>
            <a:bodyPr/>
            <a:lstStyle/>
            <a:p>
              <a:pPr algn="ctr">
                <a:defRPr/>
              </a:pPr>
              <a:endParaRPr lang="zh-CN" altLang="en-US">
                <a:ln>
                  <a:solidFill>
                    <a:sysClr val="windowText" lastClr="000000"/>
                  </a:solidFill>
                </a:ln>
                <a:latin typeface="Arial" charset="0"/>
              </a:endParaRPr>
            </a:p>
          </p:txBody>
        </p:sp>
        <p:sp>
          <p:nvSpPr>
            <p:cNvPr id="22" name="Text Box 6">
              <a:extLst>
                <a:ext uri="{FF2B5EF4-FFF2-40B4-BE49-F238E27FC236}">
                  <a16:creationId xmlns:a16="http://schemas.microsoft.com/office/drawing/2014/main" id="{CBD52DC4-2A67-4654-B153-E33E96D933E6}"/>
                </a:ext>
              </a:extLst>
            </p:cNvPr>
            <p:cNvSpPr txBox="1">
              <a:spLocks noChangeArrowheads="1"/>
            </p:cNvSpPr>
            <p:nvPr/>
          </p:nvSpPr>
          <p:spPr bwMode="auto">
            <a:xfrm>
              <a:off x="3433" y="4386"/>
              <a:ext cx="1741" cy="566"/>
            </a:xfrm>
            <a:prstGeom prst="rect">
              <a:avLst/>
            </a:prstGeom>
            <a:solidFill>
              <a:schemeClr val="bg1"/>
            </a:solidFill>
            <a:ln w="9525">
              <a:noFill/>
              <a:miter lim="800000"/>
              <a:headEnd/>
              <a:tailEnd/>
            </a:ln>
          </p:spPr>
          <p:txBody>
            <a:bodyPr lIns="110605" tIns="55303" rIns="110605" bIns="55303"/>
            <a:lstStyle/>
            <a:p>
              <a:pPr algn="just">
                <a:defRPr/>
              </a:pPr>
              <a:endParaRPr lang="zh-CN" altLang="zh-CN">
                <a:ln>
                  <a:solidFill>
                    <a:sysClr val="windowText" lastClr="000000"/>
                  </a:solidFill>
                </a:ln>
                <a:latin typeface="Arial" charset="0"/>
              </a:endParaRPr>
            </a:p>
          </p:txBody>
        </p:sp>
        <p:grpSp>
          <p:nvGrpSpPr>
            <p:cNvPr id="23" name="Group 7">
              <a:extLst>
                <a:ext uri="{FF2B5EF4-FFF2-40B4-BE49-F238E27FC236}">
                  <a16:creationId xmlns:a16="http://schemas.microsoft.com/office/drawing/2014/main" id="{4100D6E2-97F3-4A0F-A3EF-CEDAA689A78F}"/>
                </a:ext>
              </a:extLst>
            </p:cNvPr>
            <p:cNvGrpSpPr>
              <a:grpSpLocks/>
            </p:cNvGrpSpPr>
            <p:nvPr/>
          </p:nvGrpSpPr>
          <p:grpSpPr bwMode="auto">
            <a:xfrm>
              <a:off x="2220" y="1578"/>
              <a:ext cx="4282" cy="2976"/>
              <a:chOff x="2220" y="1578"/>
              <a:chExt cx="4282" cy="2976"/>
            </a:xfrm>
          </p:grpSpPr>
          <p:grpSp>
            <p:nvGrpSpPr>
              <p:cNvPr id="24" name="Group 8">
                <a:extLst>
                  <a:ext uri="{FF2B5EF4-FFF2-40B4-BE49-F238E27FC236}">
                    <a16:creationId xmlns:a16="http://schemas.microsoft.com/office/drawing/2014/main" id="{AE7D91D9-63D2-42EE-945A-6A2FEAB96AC1}"/>
                  </a:ext>
                </a:extLst>
              </p:cNvPr>
              <p:cNvGrpSpPr>
                <a:grpSpLocks/>
              </p:cNvGrpSpPr>
              <p:nvPr/>
            </p:nvGrpSpPr>
            <p:grpSpPr bwMode="auto">
              <a:xfrm>
                <a:off x="2220" y="1578"/>
                <a:ext cx="4282" cy="2976"/>
                <a:chOff x="2760" y="2010"/>
                <a:chExt cx="3540" cy="2460"/>
              </a:xfrm>
            </p:grpSpPr>
            <p:sp>
              <p:nvSpPr>
                <p:cNvPr id="26" name="Rectangle 9">
                  <a:extLst>
                    <a:ext uri="{FF2B5EF4-FFF2-40B4-BE49-F238E27FC236}">
                      <a16:creationId xmlns:a16="http://schemas.microsoft.com/office/drawing/2014/main" id="{E91151F7-62F5-4020-B4BA-4ACC5EDCBBD3}"/>
                    </a:ext>
                  </a:extLst>
                </p:cNvPr>
                <p:cNvSpPr>
                  <a:spLocks noChangeArrowheads="1"/>
                </p:cNvSpPr>
                <p:nvPr/>
              </p:nvSpPr>
              <p:spPr bwMode="auto">
                <a:xfrm>
                  <a:off x="3222" y="3078"/>
                  <a:ext cx="1134" cy="972"/>
                </a:xfrm>
                <a:prstGeom prst="rect">
                  <a:avLst/>
                </a:prstGeom>
                <a:solidFill>
                  <a:schemeClr val="bg1"/>
                </a:solidFill>
                <a:ln w="9525" cap="rnd">
                  <a:solidFill>
                    <a:srgbClr val="000000"/>
                  </a:solidFill>
                  <a:prstDash val="sysDot"/>
                  <a:miter lim="800000"/>
                  <a:headEnd/>
                  <a:tailEnd/>
                </a:ln>
              </p:spPr>
              <p:txBody>
                <a:bodyPr/>
                <a:lstStyle/>
                <a:p>
                  <a:pPr algn="ctr">
                    <a:defRPr/>
                  </a:pPr>
                  <a:endParaRPr lang="zh-CN" altLang="en-US">
                    <a:ln>
                      <a:solidFill>
                        <a:sysClr val="windowText" lastClr="000000"/>
                      </a:solidFill>
                    </a:ln>
                    <a:latin typeface="Arial" charset="0"/>
                  </a:endParaRPr>
                </a:p>
              </p:txBody>
            </p:sp>
            <p:sp>
              <p:nvSpPr>
                <p:cNvPr id="27" name="Line 10">
                  <a:extLst>
                    <a:ext uri="{FF2B5EF4-FFF2-40B4-BE49-F238E27FC236}">
                      <a16:creationId xmlns:a16="http://schemas.microsoft.com/office/drawing/2014/main" id="{434D1039-3F5C-445C-84FD-FDBD1C2E364A}"/>
                    </a:ext>
                  </a:extLst>
                </p:cNvPr>
                <p:cNvSpPr>
                  <a:spLocks noChangeShapeType="1"/>
                </p:cNvSpPr>
                <p:nvPr/>
              </p:nvSpPr>
              <p:spPr bwMode="auto">
                <a:xfrm>
                  <a:off x="3594" y="2748"/>
                  <a:ext cx="1134" cy="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28" name="Line 11">
                  <a:extLst>
                    <a:ext uri="{FF2B5EF4-FFF2-40B4-BE49-F238E27FC236}">
                      <a16:creationId xmlns:a16="http://schemas.microsoft.com/office/drawing/2014/main" id="{4F4BBB9D-7705-4E0F-8A9A-B942F6518FB1}"/>
                    </a:ext>
                  </a:extLst>
                </p:cNvPr>
                <p:cNvSpPr>
                  <a:spLocks noChangeShapeType="1"/>
                </p:cNvSpPr>
                <p:nvPr/>
              </p:nvSpPr>
              <p:spPr bwMode="auto">
                <a:xfrm>
                  <a:off x="3594" y="3714"/>
                  <a:ext cx="1134" cy="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29" name="Line 12">
                  <a:extLst>
                    <a:ext uri="{FF2B5EF4-FFF2-40B4-BE49-F238E27FC236}">
                      <a16:creationId xmlns:a16="http://schemas.microsoft.com/office/drawing/2014/main" id="{6E75AE22-214C-4EF8-9E05-9767F05F67DE}"/>
                    </a:ext>
                  </a:extLst>
                </p:cNvPr>
                <p:cNvSpPr>
                  <a:spLocks noChangeShapeType="1"/>
                </p:cNvSpPr>
                <p:nvPr/>
              </p:nvSpPr>
              <p:spPr bwMode="auto">
                <a:xfrm>
                  <a:off x="4721" y="2795"/>
                  <a:ext cx="3" cy="907"/>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0" name="Line 13">
                  <a:extLst>
                    <a:ext uri="{FF2B5EF4-FFF2-40B4-BE49-F238E27FC236}">
                      <a16:creationId xmlns:a16="http://schemas.microsoft.com/office/drawing/2014/main" id="{D0602F7E-2142-4611-B50A-A55A817E4ABE}"/>
                    </a:ext>
                  </a:extLst>
                </p:cNvPr>
                <p:cNvSpPr>
                  <a:spLocks noChangeShapeType="1"/>
                </p:cNvSpPr>
                <p:nvPr/>
              </p:nvSpPr>
              <p:spPr bwMode="auto">
                <a:xfrm>
                  <a:off x="3593" y="2795"/>
                  <a:ext cx="1" cy="907"/>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1" name="Line 14">
                  <a:extLst>
                    <a:ext uri="{FF2B5EF4-FFF2-40B4-BE49-F238E27FC236}">
                      <a16:creationId xmlns:a16="http://schemas.microsoft.com/office/drawing/2014/main" id="{FF310558-1CE2-4A77-87AD-35604365914A}"/>
                    </a:ext>
                  </a:extLst>
                </p:cNvPr>
                <p:cNvSpPr>
                  <a:spLocks noChangeShapeType="1"/>
                </p:cNvSpPr>
                <p:nvPr/>
              </p:nvSpPr>
              <p:spPr bwMode="auto">
                <a:xfrm flipH="1">
                  <a:off x="4362" y="3721"/>
                  <a:ext cx="359" cy="31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2" name="Line 15">
                  <a:extLst>
                    <a:ext uri="{FF2B5EF4-FFF2-40B4-BE49-F238E27FC236}">
                      <a16:creationId xmlns:a16="http://schemas.microsoft.com/office/drawing/2014/main" id="{75022094-07D0-4F64-95C2-D95CF86699F9}"/>
                    </a:ext>
                  </a:extLst>
                </p:cNvPr>
                <p:cNvSpPr>
                  <a:spLocks noChangeShapeType="1"/>
                </p:cNvSpPr>
                <p:nvPr/>
              </p:nvSpPr>
              <p:spPr bwMode="auto">
                <a:xfrm flipH="1">
                  <a:off x="3234" y="3721"/>
                  <a:ext cx="362" cy="310"/>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3" name="Line 16">
                  <a:extLst>
                    <a:ext uri="{FF2B5EF4-FFF2-40B4-BE49-F238E27FC236}">
                      <a16:creationId xmlns:a16="http://schemas.microsoft.com/office/drawing/2014/main" id="{B0F27404-F026-4372-B709-DD3DB469A673}"/>
                    </a:ext>
                  </a:extLst>
                </p:cNvPr>
                <p:cNvSpPr>
                  <a:spLocks noChangeShapeType="1"/>
                </p:cNvSpPr>
                <p:nvPr/>
              </p:nvSpPr>
              <p:spPr bwMode="auto">
                <a:xfrm flipH="1">
                  <a:off x="4356" y="2767"/>
                  <a:ext cx="361" cy="311"/>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4" name="Line 17">
                  <a:extLst>
                    <a:ext uri="{FF2B5EF4-FFF2-40B4-BE49-F238E27FC236}">
                      <a16:creationId xmlns:a16="http://schemas.microsoft.com/office/drawing/2014/main" id="{CCB1DEDF-D1CD-4195-9668-BA53A87F802A}"/>
                    </a:ext>
                  </a:extLst>
                </p:cNvPr>
                <p:cNvSpPr>
                  <a:spLocks noChangeShapeType="1"/>
                </p:cNvSpPr>
                <p:nvPr/>
              </p:nvSpPr>
              <p:spPr bwMode="auto">
                <a:xfrm flipH="1">
                  <a:off x="3234" y="2767"/>
                  <a:ext cx="362" cy="311"/>
                </a:xfrm>
                <a:prstGeom prst="line">
                  <a:avLst/>
                </a:prstGeom>
                <a:noFill/>
                <a:ln w="9525" cap="rnd">
                  <a:solidFill>
                    <a:srgbClr val="000000"/>
                  </a:solidFill>
                  <a:prstDash val="sysDot"/>
                  <a:round/>
                  <a:headEnd/>
                  <a:tailEnd/>
                </a:ln>
              </p:spPr>
              <p:txBody>
                <a:bodyPr/>
                <a:lstStyle/>
                <a:p>
                  <a:pPr>
                    <a:defRPr/>
                  </a:pPr>
                  <a:endParaRPr lang="zh-CN" altLang="en-US">
                    <a:ln>
                      <a:solidFill>
                        <a:sysClr val="windowText" lastClr="000000"/>
                      </a:solidFill>
                    </a:ln>
                    <a:latin typeface="Arial" charset="0"/>
                  </a:endParaRPr>
                </a:p>
              </p:txBody>
            </p:sp>
            <p:sp>
              <p:nvSpPr>
                <p:cNvPr id="35" name="Line 18">
                  <a:extLst>
                    <a:ext uri="{FF2B5EF4-FFF2-40B4-BE49-F238E27FC236}">
                      <a16:creationId xmlns:a16="http://schemas.microsoft.com/office/drawing/2014/main" id="{D1703200-1B7D-48B4-9F53-13BA18582333}"/>
                    </a:ext>
                  </a:extLst>
                </p:cNvPr>
                <p:cNvSpPr>
                  <a:spLocks noChangeShapeType="1"/>
                </p:cNvSpPr>
                <p:nvPr/>
              </p:nvSpPr>
              <p:spPr bwMode="auto">
                <a:xfrm>
                  <a:off x="3600" y="3717"/>
                  <a:ext cx="1346" cy="0"/>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36" name="Text Box 19">
                  <a:extLst>
                    <a:ext uri="{FF2B5EF4-FFF2-40B4-BE49-F238E27FC236}">
                      <a16:creationId xmlns:a16="http://schemas.microsoft.com/office/drawing/2014/main" id="{CAA0019A-2289-4604-BCFF-C7C003A75306}"/>
                    </a:ext>
                  </a:extLst>
                </p:cNvPr>
                <p:cNvSpPr txBox="1">
                  <a:spLocks noChangeArrowheads="1"/>
                </p:cNvSpPr>
                <p:nvPr/>
              </p:nvSpPr>
              <p:spPr bwMode="auto">
                <a:xfrm>
                  <a:off x="2760" y="400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7" name="Text Box 20">
                  <a:extLst>
                    <a:ext uri="{FF2B5EF4-FFF2-40B4-BE49-F238E27FC236}">
                      <a16:creationId xmlns:a16="http://schemas.microsoft.com/office/drawing/2014/main" id="{5D07D699-6B03-4340-8958-01B82AEF4B10}"/>
                    </a:ext>
                  </a:extLst>
                </p:cNvPr>
                <p:cNvSpPr txBox="1">
                  <a:spLocks noChangeArrowheads="1"/>
                </p:cNvSpPr>
                <p:nvPr/>
              </p:nvSpPr>
              <p:spPr bwMode="auto">
                <a:xfrm>
                  <a:off x="3420" y="2010"/>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8" name="Text Box 21">
                  <a:extLst>
                    <a:ext uri="{FF2B5EF4-FFF2-40B4-BE49-F238E27FC236}">
                      <a16:creationId xmlns:a16="http://schemas.microsoft.com/office/drawing/2014/main" id="{5E489881-5550-4C45-B474-CA8859F2C317}"/>
                    </a:ext>
                  </a:extLst>
                </p:cNvPr>
                <p:cNvSpPr txBox="1">
                  <a:spLocks noChangeArrowheads="1"/>
                </p:cNvSpPr>
                <p:nvPr/>
              </p:nvSpPr>
              <p:spPr bwMode="auto">
                <a:xfrm>
                  <a:off x="4859" y="3450"/>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w</a:t>
                  </a:r>
                  <a:endParaRPr lang="en-US" altLang="zh-CN" sz="1400">
                    <a:ln>
                      <a:solidFill>
                        <a:sysClr val="windowText" lastClr="000000"/>
                      </a:solidFill>
                    </a:ln>
                    <a:latin typeface="Arial" charset="0"/>
                  </a:endParaRPr>
                </a:p>
              </p:txBody>
            </p:sp>
            <p:sp>
              <p:nvSpPr>
                <p:cNvPr id="39" name="Line 22">
                  <a:extLst>
                    <a:ext uri="{FF2B5EF4-FFF2-40B4-BE49-F238E27FC236}">
                      <a16:creationId xmlns:a16="http://schemas.microsoft.com/office/drawing/2014/main" id="{C02448D4-8BA7-4683-B5C9-6683F5F2B5F0}"/>
                    </a:ext>
                  </a:extLst>
                </p:cNvPr>
                <p:cNvSpPr>
                  <a:spLocks noChangeShapeType="1"/>
                </p:cNvSpPr>
                <p:nvPr/>
              </p:nvSpPr>
              <p:spPr bwMode="auto">
                <a:xfrm flipH="1">
                  <a:off x="4356" y="2765"/>
                  <a:ext cx="144" cy="313"/>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40" name="Line 23">
                  <a:extLst>
                    <a:ext uri="{FF2B5EF4-FFF2-40B4-BE49-F238E27FC236}">
                      <a16:creationId xmlns:a16="http://schemas.microsoft.com/office/drawing/2014/main" id="{0EB29271-72D5-44F4-BD46-F0A01B27A3E9}"/>
                    </a:ext>
                  </a:extLst>
                </p:cNvPr>
                <p:cNvSpPr>
                  <a:spLocks noChangeShapeType="1"/>
                </p:cNvSpPr>
                <p:nvPr/>
              </p:nvSpPr>
              <p:spPr bwMode="auto">
                <a:xfrm flipH="1" flipV="1">
                  <a:off x="3960" y="2765"/>
                  <a:ext cx="396" cy="313"/>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1" name="Line 24">
                  <a:extLst>
                    <a:ext uri="{FF2B5EF4-FFF2-40B4-BE49-F238E27FC236}">
                      <a16:creationId xmlns:a16="http://schemas.microsoft.com/office/drawing/2014/main" id="{249BB895-AE89-4AB5-B58D-A0C0FF5DB72C}"/>
                    </a:ext>
                  </a:extLst>
                </p:cNvPr>
                <p:cNvSpPr>
                  <a:spLocks noChangeShapeType="1"/>
                </p:cNvSpPr>
                <p:nvPr/>
              </p:nvSpPr>
              <p:spPr bwMode="auto">
                <a:xfrm flipH="1">
                  <a:off x="3970" y="3083"/>
                  <a:ext cx="373" cy="303"/>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2" name="Line 25">
                  <a:extLst>
                    <a:ext uri="{FF2B5EF4-FFF2-40B4-BE49-F238E27FC236}">
                      <a16:creationId xmlns:a16="http://schemas.microsoft.com/office/drawing/2014/main" id="{5EFFCAD5-AE70-43F9-9FD3-F56B4AE4CE2A}"/>
                    </a:ext>
                  </a:extLst>
                </p:cNvPr>
                <p:cNvSpPr>
                  <a:spLocks noChangeShapeType="1"/>
                </p:cNvSpPr>
                <p:nvPr/>
              </p:nvSpPr>
              <p:spPr bwMode="auto">
                <a:xfrm>
                  <a:off x="3600" y="2386"/>
                  <a:ext cx="1" cy="1344"/>
                </a:xfrm>
                <a:prstGeom prst="line">
                  <a:avLst/>
                </a:prstGeom>
                <a:noFill/>
                <a:ln w="9525">
                  <a:solidFill>
                    <a:srgbClr val="000000"/>
                  </a:solidFill>
                  <a:round/>
                  <a:headEnd type="triangle" w="sm" len="sm"/>
                  <a:tailEnd type="none" w="sm" len="sm"/>
                </a:ln>
              </p:spPr>
              <p:txBody>
                <a:bodyPr/>
                <a:lstStyle/>
                <a:p>
                  <a:pPr>
                    <a:defRPr/>
                  </a:pPr>
                  <a:endParaRPr lang="zh-CN" altLang="en-US">
                    <a:ln>
                      <a:solidFill>
                        <a:sysClr val="windowText" lastClr="000000"/>
                      </a:solidFill>
                    </a:ln>
                    <a:latin typeface="Arial" charset="0"/>
                  </a:endParaRPr>
                </a:p>
              </p:txBody>
            </p:sp>
            <p:sp>
              <p:nvSpPr>
                <p:cNvPr id="43" name="Line 26">
                  <a:extLst>
                    <a:ext uri="{FF2B5EF4-FFF2-40B4-BE49-F238E27FC236}">
                      <a16:creationId xmlns:a16="http://schemas.microsoft.com/office/drawing/2014/main" id="{6FCDA40A-C0D4-45CD-A8E8-895EA899415A}"/>
                    </a:ext>
                  </a:extLst>
                </p:cNvPr>
                <p:cNvSpPr>
                  <a:spLocks noChangeShapeType="1"/>
                </p:cNvSpPr>
                <p:nvPr/>
              </p:nvSpPr>
              <p:spPr bwMode="auto">
                <a:xfrm flipH="1">
                  <a:off x="3056" y="3724"/>
                  <a:ext cx="533" cy="464"/>
                </a:xfrm>
                <a:prstGeom prst="line">
                  <a:avLst/>
                </a:prstGeom>
                <a:noFill/>
                <a:ln w="9525">
                  <a:solidFill>
                    <a:srgbClr val="000000"/>
                  </a:solidFill>
                  <a:round/>
                  <a:headEnd/>
                  <a:tailEnd type="triangle" w="sm" len="sm"/>
                </a:ln>
              </p:spPr>
              <p:txBody>
                <a:bodyPr/>
                <a:lstStyle/>
                <a:p>
                  <a:pPr>
                    <a:defRPr/>
                  </a:pPr>
                  <a:endParaRPr lang="zh-CN" altLang="en-US">
                    <a:ln>
                      <a:solidFill>
                        <a:sysClr val="windowText" lastClr="000000"/>
                      </a:solidFill>
                    </a:ln>
                    <a:latin typeface="Arial" charset="0"/>
                  </a:endParaRPr>
                </a:p>
              </p:txBody>
            </p:sp>
            <p:sp>
              <p:nvSpPr>
                <p:cNvPr id="44" name="Text Box 27">
                  <a:extLst>
                    <a:ext uri="{FF2B5EF4-FFF2-40B4-BE49-F238E27FC236}">
                      <a16:creationId xmlns:a16="http://schemas.microsoft.com/office/drawing/2014/main" id="{B48253B8-2684-4D08-9B71-60F7E329DC55}"/>
                    </a:ext>
                  </a:extLst>
                </p:cNvPr>
                <p:cNvSpPr txBox="1">
                  <a:spLocks noChangeArrowheads="1"/>
                </p:cNvSpPr>
                <p:nvPr/>
              </p:nvSpPr>
              <p:spPr bwMode="auto">
                <a:xfrm>
                  <a:off x="3780" y="3233"/>
                  <a:ext cx="539" cy="469"/>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z</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5" name="Text Box 28">
                  <a:extLst>
                    <a:ext uri="{FF2B5EF4-FFF2-40B4-BE49-F238E27FC236}">
                      <a16:creationId xmlns:a16="http://schemas.microsoft.com/office/drawing/2014/main" id="{5B56BE07-C676-4D73-A1DF-A032D3B49FE6}"/>
                    </a:ext>
                  </a:extLst>
                </p:cNvPr>
                <p:cNvSpPr txBox="1">
                  <a:spLocks noChangeArrowheads="1"/>
                </p:cNvSpPr>
                <p:nvPr/>
              </p:nvSpPr>
              <p:spPr bwMode="auto">
                <a:xfrm>
                  <a:off x="4320" y="2382"/>
                  <a:ext cx="540"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x</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6" name="Text Box 29">
                  <a:extLst>
                    <a:ext uri="{FF2B5EF4-FFF2-40B4-BE49-F238E27FC236}">
                      <a16:creationId xmlns:a16="http://schemas.microsoft.com/office/drawing/2014/main" id="{E6E85246-7D8C-4B93-8D28-E71500EE418F}"/>
                    </a:ext>
                  </a:extLst>
                </p:cNvPr>
                <p:cNvSpPr txBox="1">
                  <a:spLocks noChangeArrowheads="1"/>
                </p:cNvSpPr>
                <p:nvPr/>
              </p:nvSpPr>
              <p:spPr bwMode="auto">
                <a:xfrm>
                  <a:off x="3744" y="2394"/>
                  <a:ext cx="541" cy="468"/>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y</a:t>
                  </a:r>
                  <a:r>
                    <a:rPr lang="en-US" altLang="zh-CN" sz="1400" i="1" baseline="-25000">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7" name="Text Box 30">
                  <a:extLst>
                    <a:ext uri="{FF2B5EF4-FFF2-40B4-BE49-F238E27FC236}">
                      <a16:creationId xmlns:a16="http://schemas.microsoft.com/office/drawing/2014/main" id="{4E10A272-DA46-45A1-B72D-E71DBF586017}"/>
                    </a:ext>
                  </a:extLst>
                </p:cNvPr>
                <p:cNvSpPr txBox="1">
                  <a:spLocks noChangeArrowheads="1"/>
                </p:cNvSpPr>
                <p:nvPr/>
              </p:nvSpPr>
              <p:spPr bwMode="auto">
                <a:xfrm>
                  <a:off x="4272" y="2922"/>
                  <a:ext cx="720" cy="468"/>
                </a:xfrm>
                <a:prstGeom prst="rect">
                  <a:avLst/>
                </a:prstGeom>
                <a:noFill/>
                <a:ln w="9525">
                  <a:noFill/>
                  <a:miter lim="800000"/>
                  <a:headEnd/>
                  <a:tailEnd/>
                </a:ln>
              </p:spPr>
              <p:txBody>
                <a:bodyPr lIns="110605" tIns="55303" rIns="110605" bIns="55303"/>
                <a:lstStyle/>
                <a:p>
                  <a:pPr algn="just">
                    <a:defRPr/>
                  </a:pPr>
                  <a:r>
                    <a:rPr lang="zh-CN" altLang="en-US" sz="1400">
                      <a:ln>
                        <a:solidFill>
                          <a:sysClr val="windowText" lastClr="000000"/>
                        </a:solidFill>
                      </a:ln>
                      <a:latin typeface="Times New Roman" pitchFamily="18" charset="0"/>
                    </a:rPr>
                    <a:t>视点</a:t>
                  </a:r>
                  <a:r>
                    <a:rPr lang="en-US" altLang="zh-CN" sz="1400" i="1">
                      <a:ln>
                        <a:solidFill>
                          <a:sysClr val="windowText" lastClr="000000"/>
                        </a:solidFill>
                      </a:ln>
                      <a:latin typeface="Times New Roman" pitchFamily="18" charset="0"/>
                    </a:rPr>
                    <a:t>E</a:t>
                  </a:r>
                  <a:endParaRPr lang="en-US" altLang="zh-CN" sz="1400">
                    <a:ln>
                      <a:solidFill>
                        <a:sysClr val="windowText" lastClr="000000"/>
                      </a:solidFill>
                    </a:ln>
                    <a:latin typeface="Arial" charset="0"/>
                  </a:endParaRPr>
                </a:p>
              </p:txBody>
            </p:sp>
            <p:sp>
              <p:nvSpPr>
                <p:cNvPr id="48" name="Text Box 31">
                  <a:extLst>
                    <a:ext uri="{FF2B5EF4-FFF2-40B4-BE49-F238E27FC236}">
                      <a16:creationId xmlns:a16="http://schemas.microsoft.com/office/drawing/2014/main" id="{8A998707-B7BC-430F-A8EE-FFDC33F4E792}"/>
                    </a:ext>
                  </a:extLst>
                </p:cNvPr>
                <p:cNvSpPr txBox="1">
                  <a:spLocks noChangeArrowheads="1"/>
                </p:cNvSpPr>
                <p:nvPr/>
              </p:nvSpPr>
              <p:spPr bwMode="auto">
                <a:xfrm>
                  <a:off x="4320" y="2226"/>
                  <a:ext cx="1980" cy="468"/>
                </a:xfrm>
                <a:prstGeom prst="rect">
                  <a:avLst/>
                </a:prstGeom>
                <a:noFill/>
                <a:ln w="9525">
                  <a:noFill/>
                  <a:miter lim="800000"/>
                  <a:headEnd/>
                  <a:tailEnd/>
                </a:ln>
              </p:spPr>
              <p:txBody>
                <a:bodyPr lIns="110605" tIns="55303" rIns="110605" bIns="55303"/>
                <a:lstStyle/>
                <a:p>
                  <a:pPr algn="just">
                    <a:defRPr/>
                  </a:pPr>
                  <a:r>
                    <a:rPr lang="zh-CN" altLang="en-US" sz="1400" b="1" dirty="0">
                      <a:ln>
                        <a:solidFill>
                          <a:sysClr val="windowText" lastClr="000000"/>
                        </a:solidFill>
                      </a:ln>
                      <a:latin typeface="Times New Roman" pitchFamily="18" charset="0"/>
                    </a:rPr>
                    <a:t>视点坐标系为</a:t>
                  </a:r>
                  <a:r>
                    <a:rPr lang="zh-CN" altLang="en-US" sz="1400" b="1" u="sng" dirty="0">
                      <a:ln>
                        <a:solidFill>
                          <a:sysClr val="windowText" lastClr="000000"/>
                        </a:solidFill>
                      </a:ln>
                      <a:solidFill>
                        <a:schemeClr val="tx2"/>
                      </a:solidFill>
                      <a:latin typeface="Times New Roman" pitchFamily="18" charset="0"/>
                    </a:rPr>
                    <a:t>左手</a:t>
                  </a:r>
                  <a:r>
                    <a:rPr lang="zh-CN" altLang="en-US" sz="1400" b="1" dirty="0">
                      <a:ln>
                        <a:solidFill>
                          <a:sysClr val="windowText" lastClr="000000"/>
                        </a:solidFill>
                      </a:ln>
                      <a:latin typeface="Times New Roman" pitchFamily="18" charset="0"/>
                    </a:rPr>
                    <a:t>坐标系</a:t>
                  </a:r>
                  <a:endParaRPr lang="zh-CN" altLang="en-US" sz="1400" b="1" dirty="0">
                    <a:ln>
                      <a:solidFill>
                        <a:sysClr val="windowText" lastClr="000000"/>
                      </a:solidFill>
                    </a:ln>
                    <a:latin typeface="Arial" charset="0"/>
                  </a:endParaRPr>
                </a:p>
              </p:txBody>
            </p:sp>
            <p:sp>
              <p:nvSpPr>
                <p:cNvPr id="49" name="Text Box 32">
                  <a:extLst>
                    <a:ext uri="{FF2B5EF4-FFF2-40B4-BE49-F238E27FC236}">
                      <a16:creationId xmlns:a16="http://schemas.microsoft.com/office/drawing/2014/main" id="{E34A8786-B20A-4859-AF6C-1167FD83363C}"/>
                    </a:ext>
                  </a:extLst>
                </p:cNvPr>
                <p:cNvSpPr txBox="1">
                  <a:spLocks noChangeArrowheads="1"/>
                </p:cNvSpPr>
                <p:nvPr/>
              </p:nvSpPr>
              <p:spPr bwMode="auto">
                <a:xfrm>
                  <a:off x="3120" y="3990"/>
                  <a:ext cx="2160" cy="468"/>
                </a:xfrm>
                <a:prstGeom prst="rect">
                  <a:avLst/>
                </a:prstGeom>
                <a:noFill/>
                <a:ln w="9525">
                  <a:noFill/>
                  <a:miter lim="800000"/>
                  <a:headEnd/>
                  <a:tailEnd/>
                </a:ln>
              </p:spPr>
              <p:txBody>
                <a:bodyPr lIns="110605" tIns="55303" rIns="110605" bIns="55303"/>
                <a:lstStyle/>
                <a:p>
                  <a:pPr algn="just">
                    <a:defRPr/>
                  </a:pPr>
                  <a:endParaRPr lang="en-US" altLang="zh-CN" sz="1400">
                    <a:ln>
                      <a:solidFill>
                        <a:sysClr val="windowText" lastClr="000000"/>
                      </a:solidFill>
                    </a:ln>
                    <a:latin typeface="Times New Roman" pitchFamily="18" charset="0"/>
                  </a:endParaRPr>
                </a:p>
                <a:p>
                  <a:pPr algn="just">
                    <a:defRPr/>
                  </a:pPr>
                  <a:r>
                    <a:rPr lang="zh-CN" altLang="en-US" sz="1400" b="1">
                      <a:ln>
                        <a:solidFill>
                          <a:sysClr val="windowText" lastClr="000000"/>
                        </a:solidFill>
                      </a:ln>
                      <a:latin typeface="Times New Roman" pitchFamily="18" charset="0"/>
                    </a:rPr>
                    <a:t>场景坐标系为</a:t>
                  </a:r>
                  <a:r>
                    <a:rPr lang="zh-CN" altLang="en-US" sz="1400" b="1" u="sng">
                      <a:ln>
                        <a:solidFill>
                          <a:sysClr val="windowText" lastClr="000000"/>
                        </a:solidFill>
                      </a:ln>
                      <a:solidFill>
                        <a:schemeClr val="tx2"/>
                      </a:solidFill>
                      <a:latin typeface="Times New Roman" pitchFamily="18" charset="0"/>
                    </a:rPr>
                    <a:t>右手</a:t>
                  </a:r>
                  <a:r>
                    <a:rPr lang="zh-CN" altLang="en-US" sz="1400" b="1">
                      <a:ln>
                        <a:solidFill>
                          <a:sysClr val="windowText" lastClr="000000"/>
                        </a:solidFill>
                      </a:ln>
                      <a:latin typeface="Times New Roman" pitchFamily="18" charset="0"/>
                    </a:rPr>
                    <a:t>坐标系</a:t>
                  </a:r>
                  <a:endParaRPr lang="zh-CN" altLang="en-US" sz="1400" b="1">
                    <a:ln>
                      <a:solidFill>
                        <a:sysClr val="windowText" lastClr="000000"/>
                      </a:solidFill>
                    </a:ln>
                    <a:latin typeface="Arial" charset="0"/>
                  </a:endParaRPr>
                </a:p>
              </p:txBody>
            </p:sp>
          </p:grpSp>
          <p:sp>
            <p:nvSpPr>
              <p:cNvPr id="25" name="Text Box 33">
                <a:extLst>
                  <a:ext uri="{FF2B5EF4-FFF2-40B4-BE49-F238E27FC236}">
                    <a16:creationId xmlns:a16="http://schemas.microsoft.com/office/drawing/2014/main" id="{E0D6C8F6-37A2-4655-A3CA-7C72F79961EE}"/>
                  </a:ext>
                </a:extLst>
              </p:cNvPr>
              <p:cNvSpPr txBox="1">
                <a:spLocks noChangeArrowheads="1"/>
              </p:cNvSpPr>
              <p:nvPr/>
            </p:nvSpPr>
            <p:spPr bwMode="auto">
              <a:xfrm>
                <a:off x="2916" y="3364"/>
                <a:ext cx="540" cy="566"/>
              </a:xfrm>
              <a:prstGeom prst="rect">
                <a:avLst/>
              </a:prstGeom>
              <a:noFill/>
              <a:ln w="9525">
                <a:noFill/>
                <a:miter lim="800000"/>
                <a:headEnd/>
                <a:tailEnd/>
              </a:ln>
            </p:spPr>
            <p:txBody>
              <a:bodyPr lIns="110605" tIns="55303" rIns="110605" bIns="55303"/>
              <a:lstStyle/>
              <a:p>
                <a:pPr algn="just">
                  <a:defRPr/>
                </a:pPr>
                <a:r>
                  <a:rPr lang="en-US" altLang="zh-CN" sz="1400" i="1">
                    <a:ln>
                      <a:solidFill>
                        <a:sysClr val="windowText" lastClr="000000"/>
                      </a:solidFill>
                    </a:ln>
                    <a:latin typeface="Times New Roman" pitchFamily="18" charset="0"/>
                  </a:rPr>
                  <a:t>O</a:t>
                </a:r>
                <a:endParaRPr lang="en-US" altLang="zh-CN" sz="1400">
                  <a:ln>
                    <a:solidFill>
                      <a:sysClr val="windowText" lastClr="000000"/>
                    </a:solidFill>
                  </a:ln>
                  <a:latin typeface="Arial" charset="0"/>
                </a:endParaRPr>
              </a:p>
            </p:txBody>
          </p:sp>
        </p:grpSp>
      </p:grpSp>
    </p:spTree>
    <p:extLst>
      <p:ext uri="{BB962C8B-B14F-4D97-AF65-F5344CB8AC3E}">
        <p14:creationId xmlns:p14="http://schemas.microsoft.com/office/powerpoint/2010/main" val="277036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光线与三角网格求交</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775760"/>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为什么？</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简单的想法：光线与每一个三角形求交</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速度慢</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（加速方法？）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与每一个三角形只考虑交点数为</a:t>
            </a:r>
            <a:r>
              <a:rPr lang="en-US"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0</a:t>
            </a:r>
            <a:r>
              <a:rPr lang="zh-CN" altLang="en-US"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或</a:t>
            </a:r>
            <a:r>
              <a:rPr lang="en-US" altLang="zh-CN" sz="2400" kern="100" dirty="0">
                <a:solidFill>
                  <a:schemeClr val="tx1"/>
                </a:solidFill>
                <a:latin typeface="楷体" panose="02010609060101010101" pitchFamily="49" charset="-122"/>
                <a:ea typeface="楷体" panose="02010609060101010101" pitchFamily="49" charset="-122"/>
                <a:cs typeface="Times New Roman" panose="02020603050405020304" pitchFamily="18" charset="0"/>
              </a:rPr>
              <a:t>1</a:t>
            </a:r>
          </a:p>
        </p:txBody>
      </p:sp>
      <p:pic>
        <p:nvPicPr>
          <p:cNvPr id="7" name="图片 6">
            <a:extLst>
              <a:ext uri="{FF2B5EF4-FFF2-40B4-BE49-F238E27FC236}">
                <a16:creationId xmlns:a16="http://schemas.microsoft.com/office/drawing/2014/main" id="{163C5BD2-AE36-42FF-A8BC-F7C132D0E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623" y="1668156"/>
            <a:ext cx="3714240" cy="3816000"/>
          </a:xfrm>
          <a:prstGeom prst="rect">
            <a:avLst/>
          </a:prstGeom>
        </p:spPr>
      </p:pic>
    </p:spTree>
    <p:extLst>
      <p:ext uri="{BB962C8B-B14F-4D97-AF65-F5344CB8AC3E}">
        <p14:creationId xmlns:p14="http://schemas.microsoft.com/office/powerpoint/2010/main" val="36167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光线与三角形求交</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2882520"/>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考虑三角形所在的平面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光线与平面求交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检查交点是否在三角形内</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15A6E23-6DA2-4DCE-BB71-DC6A492E5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848" y="1574107"/>
            <a:ext cx="3240000" cy="3240000"/>
          </a:xfrm>
          <a:prstGeom prst="rect">
            <a:avLst/>
          </a:prstGeom>
        </p:spPr>
      </p:pic>
    </p:spTree>
    <p:extLst>
      <p:ext uri="{BB962C8B-B14F-4D97-AF65-F5344CB8AC3E}">
        <p14:creationId xmlns:p14="http://schemas.microsoft.com/office/powerpoint/2010/main" val="305993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光线与平面求交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698448"/>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平面由它的法向量以及平面内的一点定义</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平面上一点</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d>
                      <m:d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𝑝</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up>
                        </m:sSup>
                      </m:e>
                    </m:d>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求解交点：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0" lvl="2" algn="just">
                  <a:lnSpc>
                    <a:spcPct val="150000"/>
                  </a:lnSpc>
                  <a:buSzPct val="85000"/>
                  <a:defRPr/>
                </a:pPr>
                <a:r>
                  <a:rPr lang="en-US" altLang="zh-CN" sz="2400" kern="100" dirty="0">
                    <a:ea typeface="楷体" panose="02010609060101010101" pitchFamily="49" charset="-122"/>
                    <a:cs typeface="Times New Roman" panose="02020603050405020304" pitchFamily="18" charset="0"/>
                  </a:rPr>
                  <a:t>    </a:t>
                </a:r>
                <a14:m>
                  <m:oMath xmlns:m="http://schemas.openxmlformats.org/officeDocument/2006/math">
                    <m:d>
                      <m:d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up>
                        </m:sSup>
                      </m:e>
                    </m:d>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𝒐</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1" i="1" kern="100">
                        <a:latin typeface="Cambria Math" panose="02040503050406030204" pitchFamily="18" charset="0"/>
                        <a:ea typeface="楷体" panose="02010609060101010101" pitchFamily="49" charset="-122"/>
                        <a:cs typeface="Times New Roman" panose="02020603050405020304" pitchFamily="18" charset="0"/>
                      </a:rPr>
                      <m:t>𝒅</m:t>
                    </m:r>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sz="2400" b="1"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0</a:t>
                </a:r>
              </a:p>
              <a:p>
                <a:pPr marL="0" lvl="2" algn="just">
                  <a:lnSpc>
                    <a:spcPct val="150000"/>
                  </a:lnSpc>
                  <a:buSzPct val="85000"/>
                  <a:defRPr/>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𝑜</m:t>
                        </m:r>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𝑁</m:t>
                        </m:r>
                      </m:num>
                      <m:den>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𝑑</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𝑁</m:t>
                        </m:r>
                      </m:den>
                    </m:f>
                  </m:oMath>
                </a14:m>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检查</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3698448"/>
              </a:xfrm>
              <a:prstGeom prst="rect">
                <a:avLst/>
              </a:prstGeom>
              <a:blipFill>
                <a:blip r:embed="rId4"/>
                <a:stretch>
                  <a:fillRect l="-538"/>
                </a:stretch>
              </a:blipFill>
            </p:spPr>
            <p:txBody>
              <a:bodyPr/>
              <a:lstStyle/>
              <a:p>
                <a:r>
                  <a:rPr lang="en-US">
                    <a:noFill/>
                  </a:rPr>
                  <a:t> </a:t>
                </a:r>
              </a:p>
            </p:txBody>
          </p:sp>
        </mc:Fallback>
      </mc:AlternateContent>
      <p:pic>
        <p:nvPicPr>
          <p:cNvPr id="9" name="图片 8">
            <a:extLst>
              <a:ext uri="{FF2B5EF4-FFF2-40B4-BE49-F238E27FC236}">
                <a16:creationId xmlns:a16="http://schemas.microsoft.com/office/drawing/2014/main" id="{A5814E86-562A-40C8-AF47-535D5EFDF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510" y="1583917"/>
            <a:ext cx="2143424" cy="1514686"/>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A30971D-58D9-459B-AC77-CBFAB1B9CA29}"/>
                  </a:ext>
                </a:extLst>
              </p:cNvPr>
              <p:cNvSpPr/>
              <p:nvPr/>
            </p:nvSpPr>
            <p:spPr>
              <a:xfrm>
                <a:off x="3824339" y="4527702"/>
                <a:ext cx="12707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0</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m:t>&lt;∞</m:t>
                      </m:r>
                    </m:oMath>
                  </m:oMathPara>
                </a14:m>
                <a:endParaRPr lang="en-US" dirty="0"/>
              </a:p>
            </p:txBody>
          </p:sp>
        </mc:Choice>
        <mc:Fallback xmlns="">
          <p:sp>
            <p:nvSpPr>
              <p:cNvPr id="2" name="矩形 1">
                <a:extLst>
                  <a:ext uri="{FF2B5EF4-FFF2-40B4-BE49-F238E27FC236}">
                    <a16:creationId xmlns:a16="http://schemas.microsoft.com/office/drawing/2014/main" id="{1A30971D-58D9-459B-AC77-CBFAB1B9CA29}"/>
                  </a:ext>
                </a:extLst>
              </p:cNvPr>
              <p:cNvSpPr>
                <a:spLocks noRot="1" noChangeAspect="1" noMove="1" noResize="1" noEditPoints="1" noAdjustHandles="1" noChangeArrowheads="1" noChangeShapeType="1" noTextEdit="1"/>
              </p:cNvSpPr>
              <p:nvPr/>
            </p:nvSpPr>
            <p:spPr>
              <a:xfrm>
                <a:off x="3824339" y="4527702"/>
                <a:ext cx="1270732"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98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检查交点是否在三角形内</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559769"/>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利用重心坐标定义三角形</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09CC75B0-EAC9-431E-B17C-27D8196FC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764" y="1925257"/>
            <a:ext cx="3240000" cy="3240000"/>
          </a:xfrm>
          <a:prstGeom prst="rect">
            <a:avLst/>
          </a:prstGeom>
        </p:spPr>
      </p:pic>
      <p:pic>
        <p:nvPicPr>
          <p:cNvPr id="5" name="图片 4">
            <a:extLst>
              <a:ext uri="{FF2B5EF4-FFF2-40B4-BE49-F238E27FC236}">
                <a16:creationId xmlns:a16="http://schemas.microsoft.com/office/drawing/2014/main" id="{0ABE4EAD-11FB-4246-B997-F3FBF6E99BE7}"/>
              </a:ext>
            </a:extLst>
          </p:cNvPr>
          <p:cNvPicPr>
            <a:picLocks noChangeAspect="1"/>
          </p:cNvPicPr>
          <p:nvPr/>
        </p:nvPicPr>
        <p:blipFill>
          <a:blip r:embed="rId5"/>
          <a:stretch>
            <a:fillRect/>
          </a:stretch>
        </p:blipFill>
        <p:spPr>
          <a:xfrm>
            <a:off x="1007999" y="2037434"/>
            <a:ext cx="6692212" cy="4558728"/>
          </a:xfrm>
          <a:prstGeom prst="rect">
            <a:avLst/>
          </a:prstGeom>
        </p:spPr>
      </p:pic>
    </p:spTree>
    <p:extLst>
      <p:ext uri="{BB962C8B-B14F-4D97-AF65-F5344CB8AC3E}">
        <p14:creationId xmlns:p14="http://schemas.microsoft.com/office/powerpoint/2010/main" val="57824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光线跟踪算法的效率</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528851"/>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简单的光线场景求交方法</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光线与每一个三角形求交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找到最近点（最小</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值）</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问题</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规模：像素数*三角形数（*弹射数）</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非常慢！需要加速方法！</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5289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光线跟踪加速技术：包围盒</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959191"/>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包围盒：包围目标的简单形体</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如果光线与包围盒不相交，那它与目标物体也不相交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先测试光线与包围盒是否相交，如果相交再做光线与物体的求交计算</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避免盲目求交</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98020EC7-9508-48ED-A9ED-E152D82B3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975" y="3592188"/>
            <a:ext cx="5525271" cy="1676634"/>
          </a:xfrm>
          <a:prstGeom prst="rect">
            <a:avLst/>
          </a:prstGeom>
        </p:spPr>
      </p:pic>
    </p:spTree>
    <p:extLst>
      <p:ext uri="{BB962C8B-B14F-4D97-AF65-F5344CB8AC3E}">
        <p14:creationId xmlns:p14="http://schemas.microsoft.com/office/powerpoint/2010/main" val="370382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4721D6-8A3C-4B68-94EF-6A8DF6BD2F78}"/>
              </a:ext>
            </a:extLst>
          </p:cNvPr>
          <p:cNvPicPr>
            <a:picLocks noChangeAspect="1"/>
          </p:cNvPicPr>
          <p:nvPr/>
        </p:nvPicPr>
        <p:blipFill>
          <a:blip r:embed="rId3"/>
          <a:stretch>
            <a:fillRect/>
          </a:stretch>
        </p:blipFill>
        <p:spPr>
          <a:xfrm>
            <a:off x="5372453" y="1553536"/>
            <a:ext cx="6505575" cy="4171950"/>
          </a:xfrm>
          <a:prstGeom prst="rect">
            <a:avLst/>
          </a:prstGeom>
        </p:spPr>
      </p:pic>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4">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光线与包围盒求交</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06718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对包围盒的理解</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三对平板的交集</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轴对齐包围盒</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Axis-Aligned Bounding Box</a:t>
            </a: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简称</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AABB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包围盒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984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a:t>
            </a:r>
            <a:r>
              <a:rPr lang="en-US" altLang="zh-CN" sz="3600" b="1" dirty="0">
                <a:latin typeface="楷体" panose="02010609060101010101" pitchFamily="49" charset="-122"/>
                <a:ea typeface="楷体" panose="02010609060101010101" pitchFamily="49" charset="-122"/>
              </a:rPr>
              <a:t>AABB</a:t>
            </a:r>
            <a:r>
              <a:rPr lang="zh-CN" altLang="en-US" sz="3600" b="1" dirty="0">
                <a:latin typeface="楷体" panose="02010609060101010101" pitchFamily="49" charset="-122"/>
                <a:ea typeface="楷体" panose="02010609060101010101" pitchFamily="49" charset="-122"/>
              </a:rPr>
              <a:t>包围盒求交</a:t>
            </a:r>
          </a:p>
        </p:txBody>
      </p:sp>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1497526"/>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简单例子：</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计算光线与两对平板的交点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求线段的交集，确定最终结果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873885FA-593B-4983-8123-622982878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675" y="3028971"/>
            <a:ext cx="2086266" cy="2943636"/>
          </a:xfrm>
          <a:prstGeom prst="rect">
            <a:avLst/>
          </a:prstGeom>
        </p:spPr>
      </p:pic>
      <p:pic>
        <p:nvPicPr>
          <p:cNvPr id="9" name="图片 8">
            <a:extLst>
              <a:ext uri="{FF2B5EF4-FFF2-40B4-BE49-F238E27FC236}">
                <a16:creationId xmlns:a16="http://schemas.microsoft.com/office/drawing/2014/main" id="{382AE1FE-F771-449F-815F-6E95CB0100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645" y="3085398"/>
            <a:ext cx="2600688" cy="2896004"/>
          </a:xfrm>
          <a:prstGeom prst="rect">
            <a:avLst/>
          </a:prstGeom>
        </p:spPr>
      </p:pic>
      <p:pic>
        <p:nvPicPr>
          <p:cNvPr id="12" name="图片 11">
            <a:extLst>
              <a:ext uri="{FF2B5EF4-FFF2-40B4-BE49-F238E27FC236}">
                <a16:creationId xmlns:a16="http://schemas.microsoft.com/office/drawing/2014/main" id="{76AD7A50-92F5-49A7-AD12-2B21B1B34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7658" y="2971082"/>
            <a:ext cx="2114845" cy="3010320"/>
          </a:xfrm>
          <a:prstGeom prst="rect">
            <a:avLst/>
          </a:prstGeom>
        </p:spPr>
      </p:pic>
    </p:spTree>
    <p:extLst>
      <p:ext uri="{BB962C8B-B14F-4D97-AF65-F5344CB8AC3E}">
        <p14:creationId xmlns:p14="http://schemas.microsoft.com/office/powerpoint/2010/main" val="128458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a:t>
            </a:r>
            <a:r>
              <a:rPr lang="en-US" altLang="zh-CN" sz="3600" b="1" dirty="0">
                <a:latin typeface="楷体" panose="02010609060101010101" pitchFamily="49" charset="-122"/>
                <a:ea typeface="楷体" panose="02010609060101010101" pitchFamily="49" charset="-122"/>
              </a:rPr>
              <a:t>AABB</a:t>
            </a:r>
            <a:r>
              <a:rPr lang="zh-CN" altLang="en-US" sz="3600" b="1" dirty="0">
                <a:latin typeface="楷体" panose="02010609060101010101" pitchFamily="49" charset="-122"/>
                <a:ea typeface="楷体" panose="02010609060101010101" pitchFamily="49" charset="-122"/>
              </a:rPr>
              <a:t>包围盒求交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3918252"/>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推广到一般：</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分别计算光线与三对平板的交点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求线段的交集，确定最终结果</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主要思想</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仅当光线进入到所有成对平板时，光线进入到包围盒内</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光线离开任意一对平板时，即离开了包围盒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对每一对平板，计算</a:t>
                </a:r>
                <a14:m>
                  <m:oMath xmlns:m="http://schemas.openxmlformats.org/officeDocument/2006/math">
                    <m:sSub>
                      <m:sSubPr>
                        <m:ctrlPr>
                          <a:rPr lang="en-US" altLang="zh-CN" sz="2000" i="1" kern="100"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𝑚𝑖𝑛</m:t>
                        </m:r>
                      </m:sub>
                    </m:sSub>
                    <m:r>
                      <a:rPr lang="zh-CN" altLang="en-US" sz="2000" i="1" kern="100">
                        <a:latin typeface="Cambria Math" panose="02040503050406030204" pitchFamily="18" charset="0"/>
                        <a:ea typeface="楷体" panose="02010609060101010101" pitchFamily="49" charset="-122"/>
                        <a:cs typeface="Times New Roman" panose="02020603050405020304" pitchFamily="18" charset="0"/>
                      </a:rPr>
                      <m:t>和</m:t>
                    </m:r>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𝑚𝑎𝑥</m:t>
                        </m:r>
                      </m:sub>
                    </m:sSub>
                  </m:oMath>
                </a14:m>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对包围盒，</a:t>
                </a:r>
                <a:r>
                  <a:rPr lang="en-US" altLang="zh-CN"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𝑒𝑛𝑡𝑒𝑟</m:t>
                        </m:r>
                      </m:sub>
                    </m:sSub>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b="0" i="0" kern="100" smtClean="0">
                            <a:latin typeface="Cambria Math" panose="02040503050406030204" pitchFamily="18" charset="0"/>
                            <a:ea typeface="楷体" panose="02010609060101010101" pitchFamily="49" charset="-122"/>
                            <a:cs typeface="Times New Roman" panose="02020603050405020304" pitchFamily="18" charset="0"/>
                          </a:rPr>
                          <m:t>max</m:t>
                        </m:r>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𝑚𝑖𝑛</m:t>
                        </m:r>
                      </m:sub>
                    </m:s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m:t>
                    </m:r>
                    <m:r>
                      <a:rPr lang="zh-CN" altLang="en-US" sz="2000" i="1" kern="10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𝑒𝑥𝑖𝑡</m:t>
                        </m:r>
                      </m:sub>
                    </m:sSub>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m:rPr>
                            <m:sty m:val="p"/>
                          </m:rPr>
                          <a:rPr lang="en-US" altLang="zh-CN" sz="2000" kern="100">
                            <a:latin typeface="Cambria Math" panose="02040503050406030204" pitchFamily="18" charset="0"/>
                            <a:ea typeface="楷体" panose="02010609060101010101" pitchFamily="49" charset="-122"/>
                            <a:cs typeface="Times New Roman" panose="02020603050405020304" pitchFamily="18" charset="0"/>
                          </a:rPr>
                          <m:t>m</m:t>
                        </m:r>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𝑚</m:t>
                        </m:r>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𝑎𝑥</m:t>
                        </m:r>
                      </m:sub>
                    </m:s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3918252"/>
              </a:xfrm>
              <a:prstGeom prst="rect">
                <a:avLst/>
              </a:prstGeom>
              <a:blipFill>
                <a:blip r:embed="rId4"/>
                <a:stretch>
                  <a:fillRect l="-538" b="-1402"/>
                </a:stretch>
              </a:blipFill>
            </p:spPr>
            <p:txBody>
              <a:bodyPr/>
              <a:lstStyle/>
              <a:p>
                <a:r>
                  <a:rPr lang="en-US">
                    <a:noFill/>
                  </a:rPr>
                  <a:t> </a:t>
                </a:r>
              </a:p>
            </p:txBody>
          </p:sp>
        </mc:Fallback>
      </mc:AlternateContent>
    </p:spTree>
    <p:extLst>
      <p:ext uri="{BB962C8B-B14F-4D97-AF65-F5344CB8AC3E}">
        <p14:creationId xmlns:p14="http://schemas.microsoft.com/office/powerpoint/2010/main" val="39496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5C783C88-F96F-4E5D-BBF3-BC11CC8358D3}"/>
              </a:ext>
            </a:extLst>
          </p:cNvPr>
          <p:cNvCxnSpPr>
            <a:cxnSpLocks/>
          </p:cNvCxnSpPr>
          <p:nvPr/>
        </p:nvCxnSpPr>
        <p:spPr>
          <a:xfrm>
            <a:off x="1008000" y="1132514"/>
            <a:ext cx="10188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内容占位符 4" descr="徽标, 公司名称&#10;&#10;描述已自动生成">
            <a:extLst>
              <a:ext uri="{FF2B5EF4-FFF2-40B4-BE49-F238E27FC236}">
                <a16:creationId xmlns:a16="http://schemas.microsoft.com/office/drawing/2014/main" id="{9E4A7C18-1AE7-4119-83D6-930A86841595}"/>
              </a:ext>
            </a:extLst>
          </p:cNvPr>
          <p:cNvPicPr>
            <a:picLocks noChangeAspect="1"/>
          </p:cNvPicPr>
          <p:nvPr/>
        </p:nvPicPr>
        <p:blipFill rotWithShape="1">
          <a:blip r:embed="rId3">
            <a:extLst>
              <a:ext uri="{28A0092B-C50C-407E-A947-70E740481C1C}">
                <a14:useLocalDpi xmlns:a14="http://schemas.microsoft.com/office/drawing/2010/main" val="0"/>
              </a:ext>
            </a:extLst>
          </a:blip>
          <a:srcRect t="33727" b="31349"/>
          <a:stretch/>
        </p:blipFill>
        <p:spPr>
          <a:xfrm>
            <a:off x="8625241" y="5957999"/>
            <a:ext cx="3566759" cy="900000"/>
          </a:xfrm>
          <a:prstGeom prst="rect">
            <a:avLst/>
          </a:prstGeom>
          <a:solidFill>
            <a:schemeClr val="accent5">
              <a:lumMod val="20000"/>
              <a:lumOff val="80000"/>
            </a:schemeClr>
          </a:solidFill>
        </p:spPr>
      </p:pic>
      <p:sp>
        <p:nvSpPr>
          <p:cNvPr id="4" name="文本框 3">
            <a:extLst>
              <a:ext uri="{FF2B5EF4-FFF2-40B4-BE49-F238E27FC236}">
                <a16:creationId xmlns:a16="http://schemas.microsoft.com/office/drawing/2014/main" id="{1742BE13-BD81-4B29-8F9B-FFD13D5D7A8E}"/>
              </a:ext>
            </a:extLst>
          </p:cNvPr>
          <p:cNvSpPr txBox="1"/>
          <p:nvPr/>
        </p:nvSpPr>
        <p:spPr>
          <a:xfrm>
            <a:off x="1007999" y="434592"/>
            <a:ext cx="7874744"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光线与</a:t>
            </a:r>
            <a:r>
              <a:rPr lang="en-US" altLang="zh-CN" sz="3600" b="1" dirty="0">
                <a:latin typeface="楷体" panose="02010609060101010101" pitchFamily="49" charset="-122"/>
                <a:ea typeface="楷体" panose="02010609060101010101" pitchFamily="49" charset="-122"/>
              </a:rPr>
              <a:t>AABB</a:t>
            </a:r>
            <a:r>
              <a:rPr lang="zh-CN" altLang="en-US" sz="3600" b="1" dirty="0">
                <a:latin typeface="楷体" panose="02010609060101010101" pitchFamily="49" charset="-122"/>
                <a:ea typeface="楷体" panose="02010609060101010101" pitchFamily="49" charset="-122"/>
              </a:rPr>
              <a:t>包围盒求交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50E972F-1191-4991-B483-229BCF5B2B12}"/>
                  </a:ext>
                </a:extLst>
              </p:cNvPr>
              <p:cNvSpPr txBox="1"/>
              <p:nvPr/>
            </p:nvSpPr>
            <p:spPr>
              <a:xfrm>
                <a:off x="1007999" y="1405485"/>
                <a:ext cx="10188000" cy="4174284"/>
              </a:xfrm>
              <a:prstGeom prst="rect">
                <a:avLst/>
              </a:prstGeom>
              <a:noFill/>
            </p:spPr>
            <p:txBody>
              <a:bodyPr wrap="square" rtlCol="0">
                <a:spAutoFit/>
              </a:bodyPr>
              <a:lstStyle/>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如何确定有交点？</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如果有</a:t>
                </a:r>
                <a14:m>
                  <m:oMath xmlns:m="http://schemas.openxmlformats.org/officeDocument/2006/math">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𝑒𝑛𝑡𝑒𝑟</m:t>
                        </m:r>
                      </m:sub>
                    </m:sSub>
                    <m:r>
                      <a:rPr lang="en-US" altLang="zh-CN" sz="2400" i="1" kern="100"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b="0" i="1" kern="100" smtClean="0">
                            <a:latin typeface="Cambria Math" panose="02040503050406030204" pitchFamily="18" charset="0"/>
                            <a:ea typeface="楷体" panose="02010609060101010101" pitchFamily="49" charset="-122"/>
                            <a:cs typeface="Times New Roman" panose="02020603050405020304" pitchFamily="18" charset="0"/>
                          </a:rPr>
                          <m:t>𝑒𝑥𝑖𝑡</m:t>
                        </m:r>
                      </m:sub>
                    </m:sSub>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可以确定有交点吗？</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注意光线是一条射线，还需要考虑</a:t>
                </a: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𝑒𝑛𝑡𝑒𝑟</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𝑒𝑥𝑖𝑡</m:t>
                        </m:r>
                      </m:sub>
                    </m:sSub>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都非负，说明有交点；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如果有</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𝑒𝑥𝑖𝑡</m:t>
                        </m:r>
                      </m:sub>
                    </m:sSub>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&lt;0</m:t>
                    </m:r>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说明包围盒在光线“后面”，无交点；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如果有</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𝑒𝑥𝑖𝑡</m:t>
                        </m:r>
                      </m:sub>
                    </m:sSub>
                    <m:r>
                      <a:rPr lang="en-US" altLang="zh-CN" sz="20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并且</a:t>
                </a:r>
                <a14:m>
                  <m:oMath xmlns:m="http://schemas.openxmlformats.org/officeDocument/2006/math">
                    <m:sSub>
                      <m:sSubPr>
                        <m:ctrlPr>
                          <a:rPr lang="en-US" altLang="zh-CN" sz="20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𝑒</m:t>
                        </m:r>
                        <m:r>
                          <a:rPr lang="en-US" altLang="zh-CN" sz="2000" b="0" i="1" kern="100" smtClean="0">
                            <a:latin typeface="Cambria Math" panose="02040503050406030204" pitchFamily="18" charset="0"/>
                            <a:ea typeface="楷体" panose="02010609060101010101" pitchFamily="49" charset="-122"/>
                            <a:cs typeface="Times New Roman" panose="02020603050405020304" pitchFamily="18" charset="0"/>
                          </a:rPr>
                          <m:t>𝑛𝑡𝑒𝑟</m:t>
                        </m:r>
                      </m:sub>
                    </m:sSub>
                    <m:r>
                      <a:rPr lang="en-US" altLang="zh-CN" sz="2000" i="1" kern="100">
                        <a:latin typeface="Cambria Math" panose="02040503050406030204" pitchFamily="18" charset="0"/>
                        <a:ea typeface="楷体" panose="02010609060101010101" pitchFamily="49" charset="-122"/>
                        <a:cs typeface="Times New Roman" panose="02020603050405020304" pitchFamily="18" charset="0"/>
                      </a:rPr>
                      <m:t>&lt;0</m:t>
                    </m:r>
                  </m:oMath>
                </a14:m>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说明光源在包围盒内，有交点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Wingdings" panose="05000000000000000000" pitchFamily="2" charset="2"/>
                  <a:buChar char="ü"/>
                  <a:defRPr/>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marL="342900" lvl="2" indent="-342900" algn="just">
                  <a:lnSpc>
                    <a:spcPct val="150000"/>
                  </a:lnSpc>
                  <a:buSzPct val="85000"/>
                  <a:buFont typeface="Arial" panose="020B0604020202020204" pitchFamily="34" charset="0"/>
                  <a:buChar char="•"/>
                  <a:defRPr/>
                </a:pP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综上，光线与</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AABB</a:t>
                </a:r>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包围盒相交，当且仅当</a:t>
                </a:r>
                <a14:m>
                  <m:oMath xmlns:m="http://schemas.openxmlformats.org/officeDocument/2006/math">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𝑒𝑛𝑡𝑒𝑟</m:t>
                        </m:r>
                      </m:sub>
                    </m:sSub>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𝑒𝑥𝑖𝑡</m:t>
                        </m:r>
                      </m:sub>
                    </m:sSub>
                  </m:oMath>
                </a14:m>
                <a:r>
                  <a:rPr lang="zh-CN" altLang="en-US" sz="2400" kern="100" dirty="0">
                    <a:latin typeface="楷体" panose="02010609060101010101" pitchFamily="49" charset="-122"/>
                    <a:ea typeface="楷体" panose="02010609060101010101" pitchFamily="49" charset="-122"/>
                    <a:cs typeface="Times New Roman" panose="02020603050405020304" pitchFamily="18" charset="0"/>
                  </a:rPr>
                  <a:t>并且</a:t>
                </a:r>
                <a14:m>
                  <m:oMath xmlns:m="http://schemas.openxmlformats.org/officeDocument/2006/math">
                    <m:sSub>
                      <m:sSubPr>
                        <m:ctrlPr>
                          <a:rPr lang="en-US" altLang="zh-CN" sz="2400" i="1" kern="10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𝑡</m:t>
                        </m:r>
                      </m:e>
                      <m:sub>
                        <m:r>
                          <a:rPr lang="en-US" altLang="zh-CN" sz="2400" i="1" kern="100">
                            <a:latin typeface="Cambria Math" panose="02040503050406030204" pitchFamily="18" charset="0"/>
                            <a:ea typeface="楷体" panose="02010609060101010101" pitchFamily="49" charset="-122"/>
                            <a:cs typeface="Times New Roman" panose="02020603050405020304" pitchFamily="18" charset="0"/>
                          </a:rPr>
                          <m:t>𝑒𝑥𝑖𝑡</m:t>
                        </m:r>
                      </m:sub>
                    </m:sSub>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50E972F-1191-4991-B483-229BCF5B2B12}"/>
                  </a:ext>
                </a:extLst>
              </p:cNvPr>
              <p:cNvSpPr txBox="1">
                <a:spLocks noRot="1" noChangeAspect="1" noMove="1" noResize="1" noEditPoints="1" noAdjustHandles="1" noChangeArrowheads="1" noChangeShapeType="1" noTextEdit="1"/>
              </p:cNvSpPr>
              <p:nvPr/>
            </p:nvSpPr>
            <p:spPr>
              <a:xfrm>
                <a:off x="1007999" y="1405485"/>
                <a:ext cx="10188000" cy="4174284"/>
              </a:xfrm>
              <a:prstGeom prst="rect">
                <a:avLst/>
              </a:prstGeom>
              <a:blipFill>
                <a:blip r:embed="rId4"/>
                <a:stretch>
                  <a:fillRect l="-538"/>
                </a:stretch>
              </a:blipFill>
            </p:spPr>
            <p:txBody>
              <a:bodyPr/>
              <a:lstStyle/>
              <a:p>
                <a:r>
                  <a:rPr lang="en-US">
                    <a:noFill/>
                  </a:rPr>
                  <a:t> </a:t>
                </a:r>
              </a:p>
            </p:txBody>
          </p:sp>
        </mc:Fallback>
      </mc:AlternateContent>
    </p:spTree>
    <p:extLst>
      <p:ext uri="{BB962C8B-B14F-4D97-AF65-F5344CB8AC3E}">
        <p14:creationId xmlns:p14="http://schemas.microsoft.com/office/powerpoint/2010/main" val="52087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12743</TotalTime>
  <Words>7683</Words>
  <Application>Microsoft Office PowerPoint</Application>
  <PresentationFormat>宽屏</PresentationFormat>
  <Paragraphs>1358</Paragraphs>
  <Slides>201</Slides>
  <Notes>201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201</vt:i4>
      </vt:variant>
    </vt:vector>
  </HeadingPairs>
  <TitlesOfParts>
    <vt:vector size="218" baseType="lpstr">
      <vt:lpstr>Avenir-Book</vt:lpstr>
      <vt:lpstr>等线</vt:lpstr>
      <vt:lpstr>等线 Light</vt:lpstr>
      <vt:lpstr>楷体</vt:lpstr>
      <vt:lpstr>楷体_GB2312</vt:lpstr>
      <vt:lpstr>隶书</vt:lpstr>
      <vt:lpstr>宋体</vt:lpstr>
      <vt:lpstr>Arial</vt:lpstr>
      <vt:lpstr>Calibri</vt:lpstr>
      <vt:lpstr>Cambria Math</vt:lpstr>
      <vt:lpstr>Symbol</vt:lpstr>
      <vt:lpstr>Times New Roman</vt:lpstr>
      <vt:lpstr>Verdana</vt:lpstr>
      <vt:lpstr>Wingdings</vt:lpstr>
      <vt:lpstr>Wingdings 2</vt:lpstr>
      <vt:lpstr>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 Jiaran</dc:creator>
  <cp:lastModifiedBy>Jiaran</cp:lastModifiedBy>
  <cp:revision>389</cp:revision>
  <dcterms:created xsi:type="dcterms:W3CDTF">2021-07-28T01:38:24Z</dcterms:created>
  <dcterms:modified xsi:type="dcterms:W3CDTF">2022-11-30T09:27:26Z</dcterms:modified>
</cp:coreProperties>
</file>